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56855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6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1.png"/><Relationship Id="rId5" Type="http://schemas.openxmlformats.org/officeDocument/2006/relationships/image" Target="../media/image8.jpg"/><Relationship Id="rId10" Type="http://schemas.openxmlformats.org/officeDocument/2006/relationships/image" Target="../media/image10.png"/><Relationship Id="rId4" Type="http://schemas.openxmlformats.org/officeDocument/2006/relationships/image" Target="../media/image7.jp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38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6498" b="792"/>
          <a:stretch/>
        </p:blipFill>
        <p:spPr>
          <a:xfrm>
            <a:off x="5251950" y="152400"/>
            <a:ext cx="3677499" cy="38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6498" r="84574" b="22869"/>
          <a:stretch/>
        </p:blipFill>
        <p:spPr>
          <a:xfrm>
            <a:off x="4872375" y="828825"/>
            <a:ext cx="519001" cy="2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98575" y="4105500"/>
            <a:ext cx="1347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030250" y="4113250"/>
            <a:ext cx="1115400" cy="67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6914850" y="4190700"/>
            <a:ext cx="1347900" cy="67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86550" y="1188025"/>
            <a:ext cx="46578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Название отряда: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Шаг навстречу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Девиз/слоган: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«Вместе мы можем больше!»</a:t>
            </a: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SzPts val="1400"/>
            </a:pPr>
            <a:r>
              <a:rPr lang="ru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Миссия: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Миссия нашего отряда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позитивное влияние на сверстников, распространять идеи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добровольческого труда на благо общества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молодежь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социально значимых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волонтерского отряда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«Шаг навстечу»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строится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3 направлениям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сотрудничество с приютом для бездомных животных «Ласка»,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добровольчество в сфере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культуры и пропаганда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здорового образа жизни. Мы занимаемся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спортом, любим жывотных, ведем активный и творческий образ жизни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можем научить других. В течение года реализуем проекты, проводим акции и участвуем в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районных, городских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слетах. Мы помогаем городу стать лучше и стараемся быть примером для младших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233475" y="711100"/>
            <a:ext cx="5912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C8250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Миссия отряда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l="15949" t="71279" r="40720" b="792"/>
          <a:stretch/>
        </p:blipFill>
        <p:spPr>
          <a:xfrm>
            <a:off x="2957825" y="114575"/>
            <a:ext cx="937414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со старого компа\рдш\шаг навстречу отчеты и доки\1 задание\IN68eGQ-pg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1670"/>
            <a:ext cx="3806639" cy="21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286550" y="1188025"/>
            <a:ext cx="46578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отряда: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человек, мы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учащиеся 5-11-х классов 123 гимназии г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Барнаула.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Нами решено организовать школьный волонтёрский отряд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“Шаг навстречу”.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этого мы договорились 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организовывать спортивные чемпионаты для учеников нашей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школы, посещать приют «Ласка» минимуи 1 раз в месяц.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планируем организовывать зарядку для учеников младших классов и устраивать мероприятия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гимназии различной направленности.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будем собираться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раз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неделю </a:t>
            </a: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четверг и 2 раза в месяц по вторникам. В четверг </a:t>
            </a:r>
            <a:r>
              <a:rPr lang="ru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занимаемся разработкой и организацией акций, а по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вторникам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 педагог проводит нам обучающие занятия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игротехнике, ораторскому искусству, методам работы с детьми младшего школьного возраста, а также мероприятия для сплочения нашего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отряда.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33475" y="711100"/>
            <a:ext cx="5912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C8250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Описание отряда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l="15949" t="71279" r="40720" b="792"/>
          <a:stretch/>
        </p:blipFill>
        <p:spPr>
          <a:xfrm>
            <a:off x="2957825" y="114575"/>
            <a:ext cx="937414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со старого компа\рдш\шаг навстречу отчеты и доки\1 задание\IMG_20181002_1353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05" y="143443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286550" y="1188025"/>
            <a:ext cx="2777275" cy="181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Цвета отряда – желтый, синий, зелёный основной.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Эмблема отряда – два человека делают шаг навстречу друг другу и в руках держат нашу планету. Над ними светит солнце, символизирующее нашу гимназию. Под планетой красная чаша – это чаша наших добрых дел, которая </a:t>
            </a:r>
            <a:r>
              <a:rPr lang="ru-RU" sz="12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будет пополнятся.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07475" y="641950"/>
            <a:ext cx="5912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C8250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Имидж отряда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3825" y="1366150"/>
            <a:ext cx="2572025" cy="178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b="9247"/>
          <a:stretch/>
        </p:blipFill>
        <p:spPr>
          <a:xfrm>
            <a:off x="6042425" y="1219899"/>
            <a:ext cx="2736400" cy="18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575" y="3149850"/>
            <a:ext cx="1762901" cy="181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2563" y="3007550"/>
            <a:ext cx="2063276" cy="20632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6203325" y="3520400"/>
            <a:ext cx="1082100" cy="59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7341425" y="3520400"/>
            <a:ext cx="1082100" cy="59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6203325" y="4201525"/>
            <a:ext cx="1082100" cy="59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7341425" y="4201525"/>
            <a:ext cx="1082100" cy="59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7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8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9">
            <a:alphaModFix/>
          </a:blip>
          <a:srcRect l="15949" t="71279" r="40720" b="792"/>
          <a:stretch/>
        </p:blipFill>
        <p:spPr>
          <a:xfrm>
            <a:off x="2957825" y="114575"/>
            <a:ext cx="937414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C:\со старого компа\рдш\шаг навстречу отчеты и доки\1 задание\эмблем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93" y="1896911"/>
            <a:ext cx="838718" cy="9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17" y="3631819"/>
            <a:ext cx="841375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79" y="3481343"/>
            <a:ext cx="713234" cy="8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C:\со старого компа\рдш\шаг навстречу отчеты и доки\1 задание\эмблема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08091"/>
            <a:ext cx="1298316" cy="14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3833425" y="2668075"/>
            <a:ext cx="18159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Командир:</a:t>
            </a: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-Представляет отряд на внешнем уровне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-Координирует рабочие группы по разработке мероприятий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-Утверждает план мероприятий, сценарии мероприятий, публикации в соц.сетях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233475" y="711100"/>
            <a:ext cx="5912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C8250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Органы самоуправления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5527525" y="2697725"/>
            <a:ext cx="18159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Пресс-секретарь:</a:t>
            </a: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-Ведёт социальные сети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-Отвечает за оповещение членов отряда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-Отвечает за “имидж” отряда во внешней среде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7248875" y="2697725"/>
            <a:ext cx="18159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Руководители направлений:</a:t>
            </a: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-Здоровый образ жизни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-Работа с приютом «Ласка»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-Культурное направление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233475" y="1435300"/>
            <a:ext cx="3461100" cy="3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органов самоуправления выглядит следующим образом: определены 5 выборных должностей: Командир отряда, Пресс-секретарь отряда, 3 руководителя направлений. Остальные ребята принимают участие во временных рабочих группах по созданию того или иного проекта, в которых также выбираются руководители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Так как отряд разновозрастной, то старшие ребята являются наставниками для младших. 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5">
            <a:alphaModFix/>
          </a:blip>
          <a:srcRect l="15949" t="71279" r="40720" b="792"/>
          <a:stretch/>
        </p:blipFill>
        <p:spPr>
          <a:xfrm>
            <a:off x="2957825" y="114575"/>
            <a:ext cx="937414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со старого компа\рдш\шаг навстречу отчеты и доки\1 задание\TIsC2c9i6s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54" y="1520796"/>
            <a:ext cx="1317696" cy="13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со старого компа\рдш\шаг навстречу отчеты и доки\1 задание\XSve_4YBuD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67" y="1550910"/>
            <a:ext cx="1539558" cy="13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со старого компа\рдш\шаг навстречу отчеты и доки\1 задание\Q394bOrYRL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18" y="1612585"/>
            <a:ext cx="2125300" cy="11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286550" y="1188025"/>
            <a:ext cx="35934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spcBef>
                <a:spcPts val="1400"/>
              </a:spcBef>
              <a:buFont typeface="Arial"/>
              <a:buChar char="●"/>
            </a:pPr>
            <a:r>
              <a:rPr lang="ru-RU" sz="1200" dirty="0">
                <a:latin typeface="Times New Roman"/>
                <a:ea typeface="Times New Roman"/>
                <a:cs typeface="Noto Sans Symbols"/>
              </a:rPr>
              <a:t>Закон 00 (закон пунктуальности).</a:t>
            </a:r>
            <a:endParaRPr lang="ru-RU" sz="12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buFont typeface="Arial"/>
              <a:buChar char="●"/>
            </a:pPr>
            <a:r>
              <a:rPr lang="ru-RU" sz="1200" dirty="0">
                <a:latin typeface="Times New Roman"/>
                <a:ea typeface="Times New Roman"/>
                <a:cs typeface="Noto Sans Symbols"/>
              </a:rPr>
              <a:t>Закон поднятой руки (если ведущий или член отряда поднял руку, то все обязаны обратить на него внимание и выслушать).</a:t>
            </a:r>
            <a:endParaRPr lang="ru-RU" sz="12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buFont typeface="Arial"/>
              <a:buChar char="●"/>
            </a:pPr>
            <a:r>
              <a:rPr lang="ru-RU" sz="1200" dirty="0">
                <a:latin typeface="Times New Roman"/>
                <a:ea typeface="Times New Roman"/>
                <a:cs typeface="Noto Sans Symbols"/>
              </a:rPr>
              <a:t>Закон дружбы (о добром отношении к людям и соблюдении субординации).</a:t>
            </a:r>
            <a:endParaRPr lang="ru-RU" sz="12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buFont typeface="Arial"/>
              <a:buChar char="●"/>
            </a:pPr>
            <a:r>
              <a:rPr lang="ru-RU" sz="1200" dirty="0">
                <a:latin typeface="Times New Roman"/>
                <a:ea typeface="Times New Roman"/>
                <a:cs typeface="Noto Sans Symbols"/>
              </a:rPr>
              <a:t>ОППД (Отвергаешь – предлагай, предлагаешь –действуй!)</a:t>
            </a:r>
            <a:endParaRPr lang="ru-RU" sz="12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buFont typeface="Arial"/>
              <a:buChar char="●"/>
            </a:pPr>
            <a:r>
              <a:rPr lang="ru-RU" sz="1200" dirty="0">
                <a:latin typeface="Times New Roman"/>
                <a:ea typeface="Times New Roman"/>
                <a:cs typeface="Noto Sans Symbols"/>
              </a:rPr>
              <a:t>Правило ручки и блокнота (мысль не записанная – потерянная);</a:t>
            </a:r>
            <a:endParaRPr lang="ru-RU" sz="1200" dirty="0"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Aft>
                <a:spcPts val="120"/>
              </a:spcAft>
              <a:buFont typeface="Arial"/>
              <a:buChar char="●"/>
            </a:pPr>
            <a:r>
              <a:rPr lang="ru-RU" sz="1200" dirty="0">
                <a:latin typeface="Times New Roman"/>
                <a:ea typeface="Times New Roman"/>
                <a:cs typeface="Noto Sans Symbols"/>
              </a:rPr>
              <a:t>Правило идей (камнем в идею бросать не смей, бросишь камень не будет идей)</a:t>
            </a:r>
            <a:endParaRPr lang="ru-RU" sz="1200" dirty="0">
              <a:latin typeface="Noto Sans Symbols"/>
              <a:ea typeface="Noto Sans Symbols"/>
              <a:cs typeface="Noto Sans Symbol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233475" y="711100"/>
            <a:ext cx="5912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C82506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Традиции отряда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l="7781" t="81129" r="24199"/>
          <a:stretch/>
        </p:blipFill>
        <p:spPr>
          <a:xfrm>
            <a:off x="5376425" y="225850"/>
            <a:ext cx="3373200" cy="5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l="19054"/>
          <a:stretch/>
        </p:blipFill>
        <p:spPr>
          <a:xfrm>
            <a:off x="381925" y="114575"/>
            <a:ext cx="3564153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5">
            <a:alphaModFix/>
          </a:blip>
          <a:srcRect l="15949" t="71279" r="40720" b="792"/>
          <a:stretch/>
        </p:blipFill>
        <p:spPr>
          <a:xfrm>
            <a:off x="2957825" y="114575"/>
            <a:ext cx="937414" cy="5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со старого компа\рдш\шаг навстречу отчеты и доки\1 задание\WdaF6wcDhD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2459" r="22231"/>
          <a:stretch/>
        </p:blipFill>
        <p:spPr bwMode="auto">
          <a:xfrm>
            <a:off x="5004048" y="1347614"/>
            <a:ext cx="3199385" cy="29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502</Words>
  <Application>Microsoft Office PowerPoint</Application>
  <PresentationFormat>Экран (16:9)</PresentationFormat>
  <Paragraphs>39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8</cp:revision>
  <dcterms:modified xsi:type="dcterms:W3CDTF">2018-10-31T07:40:33Z</dcterms:modified>
</cp:coreProperties>
</file>