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4" r:id="rId5"/>
    <p:sldId id="275" r:id="rId6"/>
    <p:sldId id="280" r:id="rId7"/>
    <p:sldId id="283" r:id="rId8"/>
    <p:sldId id="285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7380" y="1700808"/>
            <a:ext cx="32689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Смоленск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9476" y="2852936"/>
            <a:ext cx="4776875" cy="6492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«СМОЛЯТА»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2292" y="3861048"/>
            <a:ext cx="53862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Эко-отряд РДШ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«СШ №27 им. Э.А. Хиля»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9414" y="5013176"/>
            <a:ext cx="7128792" cy="14001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«ЭКОЛИКБЕЗ»</a:t>
            </a:r>
            <a:endParaRPr lang="ru-RU" sz="32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900igr.net/up/datai/255231/0004-007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7746"/>
            <a:ext cx="3082115" cy="19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0655863">
            <a:off x="2399873" y="2568860"/>
            <a:ext cx="6633665" cy="16881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247"/>
              </a:avLst>
            </a:prstTxWarp>
            <a:spAutoFit/>
          </a:bodyPr>
          <a:lstStyle/>
          <a:p>
            <a:pPr algn="r"/>
            <a:r>
              <a:rPr lang="ru-RU" sz="32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32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956" y="1556792"/>
            <a:ext cx="5617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знаний экологии, ни один человек не сможет просуществовать долго, а в глобальном смысле, без экологии не сможет просуществовать и всё человечество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среди населения господствуют стереотипы  относительно самого понятия «экология».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6233" y="6165304"/>
            <a:ext cx="2988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0682" y="3212976"/>
            <a:ext cx="6624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в России был объявлен годом экологии, во всех уголках нашей необъятной Родины было проведено неимоверное количество акций, конкурсов, мероприятий. Но экологическая грамотность населения  еще далека от совершенства. Дети и многие взрослые  используют в своем лексиконе слово «экология» в любом контексте, кроме истинного его значения.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4746" y="5152449"/>
            <a:ext cx="7479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проектом мы бы хотели изменить ситуацию, восстановить справедливость, довести до сознания обучающихся школы суть понятия «экология» и правильность использования этого термина в повседневной речи.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5293" y="6203145"/>
            <a:ext cx="6809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ЦЕЛЬ. ЗАДАЧИ. ЦЕЛЕВАЯ АУДИТОРИЯ.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399672"/>
            <a:ext cx="5534786" cy="58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экологической грамотности и формирование экологического сознания обучающихся.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4440" y="1899511"/>
            <a:ext cx="6269693" cy="238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базовые биологические знания, необходимые для понимания  сущности экологической науки;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 закрепить понятие «экология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внимание к проблемам взаимодействия живых объектов в окружающей среде;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навыки работы в команде;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кругозор обучающихся, воспитать любовь к окружающей среде и  бережное к ней отношение.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809" y="5993023"/>
            <a:ext cx="8424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обучающиеся  4-6 классов общеобразовательных учреждений.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6628" y="4077072"/>
            <a:ext cx="6809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Необычная, нестандартная форма преподнесения экологических знаний позволит повысить интерес целевой аудитории, сделать процесс усвоения знаний более доступным.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058" y="5020866"/>
            <a:ext cx="8436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продукт.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Проектным продуктом является серия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«Эко-ликбез», направленных на повышение экологической грамотности и введение элементарных, базовых экологических понятий.</a:t>
            </a:r>
          </a:p>
        </p:txBody>
      </p:sp>
    </p:spTree>
    <p:extLst>
      <p:ext uri="{BB962C8B-B14F-4D97-AF65-F5344CB8AC3E}">
        <p14:creationId xmlns:p14="http://schemas.microsoft.com/office/powerpoint/2010/main" val="1651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79993"/>
              </p:ext>
            </p:extLst>
          </p:nvPr>
        </p:nvGraphicFramePr>
        <p:xfrm>
          <a:off x="169684" y="136939"/>
          <a:ext cx="8784974" cy="6534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Подгото-витель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indent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 интернет-источников,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проблемы исследования, постановка целей и задач работы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560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</a:p>
                    <a:p>
                      <a:pPr marL="457200" indent="-560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Тумаков М. Турова Д. Максимова В.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Аверьянов Е.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Самусева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Чупрова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теоретических основ проблемы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0" indent="-3619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цели и задач исследования, поиск ответов на поставленные вопросы,</a:t>
                      </a:r>
                    </a:p>
                    <a:p>
                      <a:pPr marL="361950" indent="-3619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0" indent="-3619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предварительная презентация проекта (в рамках конкурса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соц.квестов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«Флагман» и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когкурса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 старт, эко-отряд»);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работа над  созданием проектного продукта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проекта, проведение серии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квестов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проекта, оформление проекта.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3188" indent="-79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года- март 2019 года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Самусева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Чупрова 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Аверьянов Е.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Чупрова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Тумаков 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Тумаков М. Турова Д. Максимова В. Аверьянов Е.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Самусева М. </a:t>
                      </a: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Чупрова Д.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Тумаков М. Турова Д. Максимова В. Аверьянов Е.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Самусева М. </a:t>
                      </a: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Чупрова Д.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Тумаков М. Турова Д. Максимова В. Аверьянов Е.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Самусева М. </a:t>
                      </a:r>
                    </a:p>
                    <a:p>
                      <a:pPr marL="21590" indent="-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Чупрова Д.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Заключи-тельный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защите проекта</a:t>
                      </a:r>
                    </a:p>
                    <a:p>
                      <a:pPr marL="254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Тумаков 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В.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179" marR="45179" marT="0" marB="0">
                    <a:solidFill>
                      <a:srgbClr val="FFC0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6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82281"/>
              </p:ext>
            </p:extLst>
          </p:nvPr>
        </p:nvGraphicFramePr>
        <p:xfrm>
          <a:off x="323528" y="476672"/>
          <a:ext cx="8559122" cy="559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«Экология: первые шаги»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спортивный зал и кабинеты школы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«Дом для братьев наших меньших»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пришкольная территория, включая школьное озеро, ландшафтные композиции «Сказочный холм», «Альпийская горка».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«Обитатели Земли»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социальная сеть ВКонтакте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«Знатоки живой природы»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спортивный зал и кабинеты школы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«Планета в опасности»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кабинет химии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организационно-деятельностная игра «Мир, который нужен мне»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и награждение победителей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30004" y="6021288"/>
            <a:ext cx="6852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МЕРОПРИЯТИЙ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8575" y="1523504"/>
            <a:ext cx="385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№1 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«Экология: первые шаги»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464144"/>
            <a:ext cx="4564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«Среды жизни»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«Взаимоотношения живых организмов»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«Царства живой природы»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«Загрязнения окружающей среды»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847021/v847021608/20191/dalEoyB-z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317"/>
            <a:ext cx="3515989" cy="26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3496" y="3643637"/>
            <a:ext cx="6365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№2  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 наших меньших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6971" y="4553778"/>
            <a:ext cx="3341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«Наземно-воздушная»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Организменная»</a:t>
            </a:r>
          </a:p>
        </p:txBody>
      </p:sp>
      <p:pic>
        <p:nvPicPr>
          <p:cNvPr id="8" name="Picture 23" descr="D:\РАБОТА\УЧЕБНАЯ ДЕЯТ\ЭКО-ОТРЯД\фото\2017\Сделано с заботой\P71111-11594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25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0" y="4077072"/>
            <a:ext cx="3487349" cy="26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4986" y="1665432"/>
            <a:ext cx="2937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№3 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«Обитатели Земли»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052" y="2636912"/>
            <a:ext cx="3341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«Растения»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«Бактерии»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«Грибы»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t="5819" r="34326" b="6250"/>
          <a:stretch/>
        </p:blipFill>
        <p:spPr bwMode="auto">
          <a:xfrm>
            <a:off x="323528" y="284918"/>
            <a:ext cx="2681687" cy="278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fs00.infourok.ru/images/doc/240/191154/1/hello_html_m76a1e3c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7897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7456" y="3855109"/>
            <a:ext cx="3985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№4 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животного мира»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1052" y="4684649"/>
            <a:ext cx="3341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мире животных»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«Сопротивление»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«Экосистемы»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«Мастера смекалки»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«Биотическая»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от зверей»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7814" y="1662192"/>
            <a:ext cx="413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№5  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опасности»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7474" y="2511236"/>
            <a:ext cx="3341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свойств и степени загрязнения воды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5040560" cy="23213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56600" y="3464102"/>
            <a:ext cx="64524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игра</a:t>
            </a:r>
          </a:p>
          <a:p>
            <a:pPr algn="r"/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«Мир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нужен мне»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405" y="4910541"/>
            <a:ext cx="3631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защита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мини-проектов по организации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эко-города или эко-микрорайона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РАБОТА\УЧЕБНАЯ ДЕЯТ\ЭКО-ОТРЯД\фото\2018\Семинар 1 февраля\Карина Борисовна\DSC05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" y="4422648"/>
            <a:ext cx="3504020" cy="19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733256"/>
            <a:ext cx="49674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РЕЗУЛЬТАТЫ.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006600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ЭФФЕКТ</a:t>
            </a:r>
            <a:endParaRPr lang="ru-RU" sz="2800" dirty="0">
              <a:ln w="18415" cmpd="sng">
                <a:solidFill>
                  <a:srgbClr val="006600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7" y="1628800"/>
            <a:ext cx="6119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ожидается у всех его участников 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базовые биологические знания, необходимые для понимания  сущности экологической науки;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усвоенное и закрепленное понятие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навыков работы в команде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608573"/>
            <a:ext cx="6767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проводя подобные мероприятия в свободной, игровой форме можно сформировать и закрепить представления об элементарных экологических понятиях, повысить уровень экологической грамотности,  добиться развития  экологического мышления, нацелить подрастающее поколение на формирование  экологического образа жизни. </a:t>
            </a:r>
          </a:p>
        </p:txBody>
      </p:sp>
    </p:spTree>
    <p:extLst>
      <p:ext uri="{BB962C8B-B14F-4D97-AF65-F5344CB8AC3E}">
        <p14:creationId xmlns:p14="http://schemas.microsoft.com/office/powerpoint/2010/main" val="28555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1488</TotalTime>
  <Words>715</Words>
  <Application>Microsoft Office PowerPoint</Application>
  <PresentationFormat>Экран (4:3)</PresentationFormat>
  <Paragraphs>146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Karina</dc:creator>
  <cp:lastModifiedBy>Usr</cp:lastModifiedBy>
  <cp:revision>56</cp:revision>
  <dcterms:created xsi:type="dcterms:W3CDTF">2018-03-04T21:52:30Z</dcterms:created>
  <dcterms:modified xsi:type="dcterms:W3CDTF">2018-06-20T20:57:14Z</dcterms:modified>
</cp:coreProperties>
</file>