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56" r:id="rId2"/>
    <p:sldId id="364" r:id="rId3"/>
    <p:sldId id="379" r:id="rId4"/>
    <p:sldId id="365" r:id="rId5"/>
    <p:sldId id="366" r:id="rId6"/>
    <p:sldId id="367" r:id="rId7"/>
    <p:sldId id="383" r:id="rId8"/>
    <p:sldId id="384" r:id="rId9"/>
    <p:sldId id="375" r:id="rId10"/>
    <p:sldId id="382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2" autoAdjust="0"/>
    <p:restoredTop sz="98537" autoAdjust="0"/>
  </p:normalViewPr>
  <p:slideViewPr>
    <p:cSldViewPr>
      <p:cViewPr varScale="1">
        <p:scale>
          <a:sx n="68" d="100"/>
          <a:sy n="68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BFDFAF-9491-446E-B0BD-A9159A1689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CCD7-ACA1-463F-BB2F-527F9FA1B2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5233-AF27-4DA6-801B-FE76A874D0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2184-DDA7-4C28-AB06-C388F6D254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FFD29-D213-4B0B-B16C-A07027EB9C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E232-38F6-4301-A980-B387544039E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E14D-2C88-4AD2-B900-74165EEC0A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4EA6E-28D8-4D22-9D5B-3ABBD392C4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DCB0A-E215-42E9-95A6-523D242B0A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37CB8-2E00-494E-BE36-9AE052E7F8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F82A0-FCE8-4DF8-8CF9-D8602D494F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72AC-3C50-4C45-BE16-4DB3DCE385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990F717-234E-4F16-AF4A-FBE6AE4C54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24744"/>
            <a:ext cx="6781800" cy="136815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Квизлайн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Quizline</a:t>
            </a:r>
            <a:r>
              <a:rPr lang="ru-RU" altLang="ru-RU" sz="3200" b="0" dirty="0" smtClean="0"/>
              <a:t/>
            </a:r>
            <a:br>
              <a:rPr lang="ru-RU" altLang="ru-RU" sz="3200" b="0" dirty="0" smtClean="0"/>
            </a:br>
            <a:endParaRPr lang="ru-RU" altLang="ru-RU" sz="39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789040"/>
            <a:ext cx="6985000" cy="256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 smtClean="0"/>
              <a:t>Исаев Александр Юрьевич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Оренбургская область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4213" y="34290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sz="44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077" name="Picture 7" descr="https://gerbmaster.ru/upload/iblock/c2e/gerb_orenburgskoy_oblasti_gerbm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0350"/>
            <a:ext cx="1492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908050"/>
            <a:ext cx="6781800" cy="1476375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Спасибо за внимание!</a:t>
            </a:r>
            <a:r>
              <a:rPr lang="ru-RU" altLang="ru-RU" sz="3200" b="0" dirty="0" smtClean="0"/>
              <a:t/>
            </a:r>
            <a:br>
              <a:rPr lang="ru-RU" altLang="ru-RU" sz="3200" b="0" dirty="0" smtClean="0"/>
            </a:br>
            <a:endParaRPr lang="ru-RU" altLang="ru-RU" sz="39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284538"/>
            <a:ext cx="6985000" cy="2565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FF0000"/>
                </a:solidFill>
              </a:rPr>
              <a:t>Квизлайн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Quizline</a:t>
            </a:r>
            <a:endParaRPr lang="ru-RU" altLang="ru-RU" sz="3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800" b="1" dirty="0" smtClean="0"/>
          </a:p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 smtClean="0"/>
              <a:t>Исаев Александр Юрьевич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4213" y="3429000"/>
            <a:ext cx="678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b="1">
                <a:solidFill>
                  <a:schemeClr val="tx2"/>
                </a:solidFill>
              </a:rPr>
              <a:t/>
            </a:r>
            <a:br>
              <a:rPr lang="ru-RU" altLang="ru-RU" b="1">
                <a:solidFill>
                  <a:schemeClr val="tx2"/>
                </a:solidFill>
              </a:rPr>
            </a:br>
            <a:r>
              <a:rPr lang="ru-RU" altLang="ru-RU" sz="44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8437" name="Picture 7" descr="https://gerbmaster.ru/upload/iblock/c2e/gerb_orenburgskoy_oblasti_gerbma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0350"/>
            <a:ext cx="1492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260350"/>
            <a:ext cx="7632700" cy="63373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ru-RU" sz="3600" b="1" kern="0" dirty="0">
                <a:latin typeface="+mn-lt"/>
                <a:cs typeface="+mn-cs"/>
              </a:rPr>
              <a:t>Аннотация: </a:t>
            </a:r>
            <a:endParaRPr lang="ru-RU" sz="36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200" kern="0" dirty="0">
                <a:latin typeface="+mn-lt"/>
                <a:cs typeface="+mn-cs"/>
              </a:rPr>
              <a:t>Разработка и апробирование инновационной модели </a:t>
            </a:r>
            <a:r>
              <a:rPr lang="ru-RU" sz="2200" kern="0" dirty="0" smtClean="0">
                <a:latin typeface="+mn-lt"/>
                <a:cs typeface="+mn-cs"/>
              </a:rPr>
              <a:t>школьного, молодёжного и взрослого досуга в </a:t>
            </a:r>
            <a:r>
              <a:rPr lang="ru-RU" sz="2200" kern="0" dirty="0">
                <a:latin typeface="+mn-lt"/>
                <a:cs typeface="+mn-cs"/>
              </a:rPr>
              <a:t>виде интеллектуальных викторин Квизлайн.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200" kern="0" dirty="0" smtClean="0">
                <a:latin typeface="+mn-lt"/>
                <a:cs typeface="+mn-cs"/>
              </a:rPr>
              <a:t>Люди получат </a:t>
            </a:r>
            <a:r>
              <a:rPr lang="ru-RU" sz="2200" kern="0" dirty="0">
                <a:latin typeface="+mn-lt"/>
                <a:cs typeface="+mn-cs"/>
              </a:rPr>
              <a:t>возможность повысить социальные коммуникации, «живое» общение, развитие эрудиции, логики, мышления и способности ума. </a:t>
            </a:r>
            <a:endParaRPr lang="ru-RU" sz="2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200" kern="0" dirty="0">
                <a:latin typeface="+mn-lt"/>
                <a:cs typeface="+mn-cs"/>
              </a:rPr>
              <a:t>По результатам проекта будет сделан подробный сборник рекомендаций и советов в печатном и мультимедийном формате в интернете.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200" kern="0" dirty="0">
                <a:latin typeface="+mn-lt"/>
                <a:cs typeface="+mn-cs"/>
              </a:rPr>
              <a:t>Проект будет реализован, в том числе за счет собственных средств и средств партнерских </a:t>
            </a:r>
            <a:r>
              <a:rPr lang="ru-RU" sz="2200" kern="0" dirty="0" smtClean="0">
                <a:latin typeface="+mn-lt"/>
                <a:cs typeface="+mn-cs"/>
              </a:rPr>
              <a:t>организаций. </a:t>
            </a:r>
            <a:endParaRPr lang="ru-RU" sz="2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r>
              <a:rPr lang="ru-RU" sz="2200" kern="0" dirty="0">
                <a:latin typeface="+mn-lt"/>
                <a:cs typeface="+mn-cs"/>
              </a:rPr>
              <a:t>К квизлайн играм в период одного </a:t>
            </a:r>
            <a:r>
              <a:rPr lang="ru-RU" sz="2200" kern="0" dirty="0" smtClean="0">
                <a:latin typeface="+mn-lt"/>
                <a:cs typeface="+mn-cs"/>
              </a:rPr>
              <a:t>года в одном регионе будет </a:t>
            </a:r>
            <a:r>
              <a:rPr lang="ru-RU" sz="2200" kern="0" dirty="0">
                <a:latin typeface="+mn-lt"/>
                <a:cs typeface="+mn-cs"/>
              </a:rPr>
              <a:t>привлекаться от </a:t>
            </a:r>
            <a:r>
              <a:rPr lang="ru-RU" sz="2200" kern="0" dirty="0" smtClean="0">
                <a:latin typeface="+mn-lt"/>
                <a:cs typeface="+mn-cs"/>
              </a:rPr>
              <a:t>2 </a:t>
            </a:r>
            <a:r>
              <a:rPr lang="ru-RU" sz="2200" kern="0" dirty="0">
                <a:latin typeface="+mn-lt"/>
                <a:cs typeface="+mn-cs"/>
              </a:rPr>
              <a:t>тысяч и более </a:t>
            </a:r>
            <a:r>
              <a:rPr lang="ru-RU" sz="2200" kern="0" dirty="0" smtClean="0">
                <a:latin typeface="+mn-lt"/>
                <a:cs typeface="+mn-cs"/>
              </a:rPr>
              <a:t>жителей. </a:t>
            </a:r>
            <a:endParaRPr lang="ru-RU" sz="2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Ø"/>
              <a:defRPr/>
            </a:pPr>
            <a:endParaRPr lang="ru-RU" sz="2200" kern="0" dirty="0"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ru-RU" altLang="ru-RU" sz="28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аша\Гранты Павленко\Благодарность ОР-Авн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360045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Саша\Гранты Павленко\Благодарность Уфан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412875"/>
            <a:ext cx="367188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55650" y="404813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1 школа – охват 300-500 человек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140200" y="333375"/>
            <a:ext cx="37449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городское мероприятие -  охват свыше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тысяч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900113" y="260350"/>
            <a:ext cx="665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cs typeface="Calibri" pitchFamily="34" charset="0"/>
              </a:rPr>
              <a:t>Обоснование социальной значимости</a:t>
            </a:r>
            <a:endParaRPr lang="ru-RU" sz="3600" dirty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95288" y="1916113"/>
            <a:ext cx="820896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Цель: </a:t>
            </a:r>
          </a:p>
          <a:p>
            <a:r>
              <a:rPr lang="ru-RU" sz="2400" dirty="0"/>
              <a:t>Содействие повышению уровня интеллекта, «живого» общения людей, развитие эрудиции, логики, мышления, способности ума и социальной </a:t>
            </a:r>
            <a:r>
              <a:rPr lang="ru-RU" sz="2400" dirty="0" smtClean="0"/>
              <a:t>адаптации.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algn="ctr"/>
            <a:r>
              <a:rPr lang="ru-RU" sz="2400" b="1" dirty="0"/>
              <a:t>Задачи: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</a:t>
            </a:r>
            <a:r>
              <a:rPr lang="ru-RU" sz="2400" dirty="0" smtClean="0"/>
              <a:t>опулизация игры Квизлайн; </a:t>
            </a:r>
            <a:endParaRPr lang="ru-RU" sz="2400" dirty="0"/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привлечь </a:t>
            </a:r>
            <a:r>
              <a:rPr lang="ru-RU" sz="2400" dirty="0" smtClean="0"/>
              <a:t>людей </a:t>
            </a:r>
            <a:r>
              <a:rPr lang="ru-RU" sz="2400" dirty="0"/>
              <a:t>к новому движению интеллектуальных игр;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научить новым коммуникационным навыкам;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создать условия для развития личности </a:t>
            </a:r>
            <a:r>
              <a:rPr lang="ru-RU" sz="2400" dirty="0" smtClean="0"/>
              <a:t>и реализации внутреннего потенциала.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900113" y="538163"/>
            <a:ext cx="6659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/>
              <a:t>Описание проекта </a:t>
            </a:r>
            <a:endParaRPr lang="ru-RU" sz="3600"/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916113"/>
            <a:ext cx="8208962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u="sng" dirty="0">
                <a:latin typeface="+mn-lt"/>
              </a:rPr>
              <a:t>Квизлайн</a:t>
            </a:r>
            <a:r>
              <a:rPr lang="ru-RU" sz="2800" dirty="0">
                <a:latin typeface="+mn-lt"/>
              </a:rPr>
              <a:t> (Quizline) - это игра-викторина, с несколькими турами, в которых команды могут посоревноваться между собой в знаниях, логике и смекалке. Состав одной команды может быть от 2 до 8 человек. Обязательное условие, это название команды. В одной игре может принимать участие от 6 и более команд в зависимости от места проведения. Если по каким-то причинам не смогло собраться 6 команд, то игра отменяется и переносится.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250825" y="836613"/>
            <a:ext cx="777716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 dirty="0"/>
              <a:t>Правила игры</a:t>
            </a:r>
            <a:r>
              <a:rPr lang="ru-RU" sz="2000" dirty="0"/>
              <a:t>: В одной игре </a:t>
            </a:r>
            <a:r>
              <a:rPr lang="ru-RU" sz="2000" dirty="0" smtClean="0"/>
              <a:t>3-5 </a:t>
            </a:r>
            <a:r>
              <a:rPr lang="ru-RU" sz="2000" dirty="0"/>
              <a:t>туров. Каждый тур проходит по своим правилам, состоит из 3, 5, 10 или 20 вопросов. В 4х турах присутствуют вопросы с картинками, с раздаточным материалом, с видеорядом, с аудио-файлами. Ведущий зачитывает вопрос. Задача команды – за определённое время (30, 60, 120 секунд) написать правильный ответ на специальном бланке, выданном каждой команде в начале тура. В конце игры подводится результат игры. 5 тур – капитанский или общекомандный аукцион.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330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000000"/>
                </a:solidFill>
                <a:cs typeface="Calibri" pitchFamily="34" charset="0"/>
              </a:rPr>
              <a:t>Ограничения и запреты:</a:t>
            </a:r>
            <a:r>
              <a:rPr lang="ru-RU" sz="2000" dirty="0">
                <a:solidFill>
                  <a:srgbClr val="000000"/>
                </a:solidFill>
                <a:cs typeface="Calibri" pitchFamily="34" charset="0"/>
              </a:rPr>
              <a:t> </a:t>
            </a:r>
            <a:r>
              <a:rPr lang="ru-RU" sz="2000" dirty="0" smtClean="0">
                <a:cs typeface="Calibri" pitchFamily="34" charset="0"/>
              </a:rPr>
              <a:t>Для участия в школьной QL-игре допускаются подростки от +13 до +18 лет., в взрослой от +16.</a:t>
            </a:r>
          </a:p>
          <a:p>
            <a:r>
              <a:rPr lang="ru-RU" sz="2000" dirty="0" smtClean="0">
                <a:cs typeface="Calibri" pitchFamily="34" charset="0"/>
              </a:rPr>
              <a:t>Во время игры запрещается выходить. Для этого есть паузы между турами. Использовать гаджеты запрещено. Все спорные моменты по подсчёту баллов и их зачёту-незачёту, решаются организаторами игры. Без постороннего вмешательства</a:t>
            </a:r>
            <a:r>
              <a:rPr lang="ru-RU" dirty="0" smtClean="0">
                <a:cs typeface="Calibri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Саша\КВИЗ ЛАЙН\Сценарии игр\2017 год\19 декабря\4 тур Одна Линия\Портреты\P_20171219_133904.jpg"/>
          <p:cNvPicPr>
            <a:picLocks noChangeAspect="1" noChangeArrowheads="1"/>
          </p:cNvPicPr>
          <p:nvPr/>
        </p:nvPicPr>
        <p:blipFill>
          <a:blip r:embed="rId2" cstate="print"/>
          <a:srcRect t="11151" b="6950"/>
          <a:stretch>
            <a:fillRect/>
          </a:stretch>
        </p:blipFill>
        <p:spPr bwMode="auto">
          <a:xfrm>
            <a:off x="6011863" y="1916113"/>
            <a:ext cx="27209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C:\Users\HOME\Desktop\XS8cVpn5K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2951162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Минималистичные плакаты советских фильмов"/>
          <p:cNvPicPr>
            <a:picLocks noChangeAspect="1" noChangeArrowheads="1"/>
          </p:cNvPicPr>
          <p:nvPr/>
        </p:nvPicPr>
        <p:blipFill>
          <a:blip r:embed="rId4" cstate="print"/>
          <a:srcRect t="8093" b="12987"/>
          <a:stretch>
            <a:fillRect/>
          </a:stretch>
        </p:blipFill>
        <p:spPr bwMode="auto">
          <a:xfrm>
            <a:off x="3492500" y="981075"/>
            <a:ext cx="23749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2627313" y="188913"/>
            <a:ext cx="3384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Современные формы подачи вопросов</a:t>
            </a:r>
          </a:p>
        </p:txBody>
      </p:sp>
      <p:pic>
        <p:nvPicPr>
          <p:cNvPr id="10246" name="Picture 5" descr="C:\Users\HOME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860800"/>
            <a:ext cx="283686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2771800" y="620688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бывают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Саша\КВИЗ ЛАЙН\МАРКЕТИНГ КИТ\11 стр.jpg"/>
          <p:cNvPicPr>
            <a:picLocks noChangeAspect="1" noChangeArrowheads="1"/>
          </p:cNvPicPr>
          <p:nvPr/>
        </p:nvPicPr>
        <p:blipFill>
          <a:blip r:embed="rId2" cstate="print"/>
          <a:srcRect l="1843" t="13827" r="2302"/>
          <a:stretch>
            <a:fillRect/>
          </a:stretch>
        </p:blipFill>
        <p:spPr bwMode="auto">
          <a:xfrm>
            <a:off x="395536" y="1700808"/>
            <a:ext cx="8329941" cy="499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50825" y="805527"/>
            <a:ext cx="770572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/>
              <a:t>Ожидаемый социальный эффект.</a:t>
            </a:r>
          </a:p>
          <a:p>
            <a:pPr algn="ctr"/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организация престижной конкурентоспособной инновационной модели </a:t>
            </a:r>
            <a:r>
              <a:rPr lang="ru-RU" sz="2400" dirty="0" smtClean="0"/>
              <a:t>досуга населения;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расширение кругозора </a:t>
            </a:r>
            <a:r>
              <a:rPr lang="ru-RU" sz="2400" dirty="0" smtClean="0"/>
              <a:t>людей </a:t>
            </a:r>
            <a:r>
              <a:rPr lang="ru-RU" sz="2400" dirty="0"/>
              <a:t>и опыта общения;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воспитание игровой </a:t>
            </a:r>
            <a:r>
              <a:rPr lang="ru-RU" sz="2400" dirty="0" smtClean="0"/>
              <a:t>культуры;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создание соревновательного процесса;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обучение умению работать в </a:t>
            </a:r>
            <a:r>
              <a:rPr lang="ru-RU" sz="2400" dirty="0" smtClean="0"/>
              <a:t>коллективе, в команде;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приобретение знаний, умений логически мыслить и креативных навыков;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формирование у </a:t>
            </a:r>
            <a:r>
              <a:rPr lang="ru-RU" sz="2400" dirty="0" smtClean="0"/>
              <a:t>населения </a:t>
            </a:r>
            <a:r>
              <a:rPr lang="ru-RU" sz="2400" dirty="0"/>
              <a:t>позитивного отношения к </a:t>
            </a:r>
            <a:r>
              <a:rPr lang="ru-RU" sz="2400" dirty="0" smtClean="0"/>
              <a:t>жизни, обществу, стране.  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5487</TotalTime>
  <Words>359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Wingdings</vt:lpstr>
      <vt:lpstr>Times New Roman</vt:lpstr>
      <vt:lpstr>Calibri</vt:lpstr>
      <vt:lpstr>Сеть</vt:lpstr>
      <vt:lpstr>     Квизлайн Quizline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«Подкастинг для НКО. Первые шаги в  работе со звуком»</dc:title>
  <dc:creator>zverev</dc:creator>
  <cp:lastModifiedBy>HOME</cp:lastModifiedBy>
  <cp:revision>186</cp:revision>
  <dcterms:created xsi:type="dcterms:W3CDTF">2011-02-14T16:24:41Z</dcterms:created>
  <dcterms:modified xsi:type="dcterms:W3CDTF">2018-07-18T15:14:19Z</dcterms:modified>
</cp:coreProperties>
</file>