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01C"/>
    <a:srgbClr val="AD4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2" d="100"/>
          <a:sy n="52" d="100"/>
        </p:scale>
        <p:origin x="-114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49B2B-A23F-4530-ADD7-4B6C29822119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917C-B5A6-406A-B0B3-AEC3371C8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indexки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Социальный проект «Кино под открытым небом» направлен </a:t>
            </a:r>
            <a:endParaRPr lang="ru-RU" sz="3200" b="1" dirty="0" smtClean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на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возрождение и  развитие такого досуга как летний кинотеатр под открытым небом. </a:t>
            </a:r>
            <a:endParaRPr lang="ru-RU" sz="3200" b="1" dirty="0" smtClean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Обеспечение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качественного и интересного времяпрепровождения </a:t>
            </a:r>
            <a:endParaRPr lang="ru-RU" sz="3200" b="1" dirty="0" smtClean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для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жителей Советско-Гаванского района, а также укрепления связи поколений, </a:t>
            </a:r>
            <a:endParaRPr lang="ru-RU" sz="3200" b="1" dirty="0" smtClean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через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неформальное общение.</a:t>
            </a:r>
            <a:endParaRPr lang="ru-RU" sz="3200" b="1" dirty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Фото для презентации)))\DSC_5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1" y="0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</a:rPr>
              <a:t>Проведение просмотра кинофильмов на открытом воздухе, как фактор социально-культурного влияния на жителей Советско-Гаванского района, популяризация отечественного и зарубежного кино, способствующего формированию созидательного и жизнеутверждающего мировоззрения молодежи, транслирующего ценности семьи, дружбы, труда и творчества, культуры, природы, здорового образа жизни.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 bright="-34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750533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- привлечение молодежи к общественной жизни Советско-Гаванского района;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- организовать культурный и познавательный отдых для жителей района;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привлечь внимание администрации района, руководителей предприятий,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средств массовой информации к проблемам духовно-нравственного,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патриотического воспитания и гражданской активности молодежи;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создание уникальной площадки для формирования позитивного образа молодежи и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старшего поколения путем неформального общения их во время просмотров фильмов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_FuturaRound" pitchFamily="34" charset="-52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\Desktop\indexк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27750" y="381000"/>
            <a:ext cx="7688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Ожидаемые результаты: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540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-увеличение количества молодых людей, которые с пользой проводят свой досуг в вечернее время;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-укрепление связи поколений;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-организация качественного и культурного отдыха для жителей Советско-Гаванского района;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 воспитание положительного отношения молодежи к позитивным ценностям общества;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 обеспечить занятость молодежи в теплое время года (качественную организацию досуга);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6" y="381000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123</cp:lastModifiedBy>
  <cp:revision>14</cp:revision>
  <dcterms:created xsi:type="dcterms:W3CDTF">2018-08-01T23:27:43Z</dcterms:created>
  <dcterms:modified xsi:type="dcterms:W3CDTF">2018-08-02T01:48:39Z</dcterms:modified>
</cp:coreProperties>
</file>