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17" autoAdjust="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F445-EDEE-49EF-A931-96B0751A846E}" type="datetimeFigureOut">
              <a:rPr lang="ru-RU" smtClean="0"/>
              <a:t>29.06.2019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5DCF-AB20-4DCA-A39F-A72D2D2E01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F445-EDEE-49EF-A931-96B0751A846E}" type="datetimeFigureOut">
              <a:rPr lang="ru-RU" smtClean="0"/>
              <a:t>29.06.2019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5DCF-AB20-4DCA-A39F-A72D2D2E01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F445-EDEE-49EF-A931-96B0751A846E}" type="datetimeFigureOut">
              <a:rPr lang="ru-RU" smtClean="0"/>
              <a:t>29.06.2019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5DCF-AB20-4DCA-A39F-A72D2D2E01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F445-EDEE-49EF-A931-96B0751A846E}" type="datetimeFigureOut">
              <a:rPr lang="ru-RU" smtClean="0"/>
              <a:t>29.06.2019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5DCF-AB20-4DCA-A39F-A72D2D2E01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F445-EDEE-49EF-A931-96B0751A846E}" type="datetimeFigureOut">
              <a:rPr lang="ru-RU" smtClean="0"/>
              <a:t>29.06.2019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5DCF-AB20-4DCA-A39F-A72D2D2E01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F445-EDEE-49EF-A931-96B0751A846E}" type="datetimeFigureOut">
              <a:rPr lang="ru-RU" smtClean="0"/>
              <a:t>29.06.2019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5DCF-AB20-4DCA-A39F-A72D2D2E01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F445-EDEE-49EF-A931-96B0751A846E}" type="datetimeFigureOut">
              <a:rPr lang="ru-RU" smtClean="0"/>
              <a:t>29.06.2019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5DCF-AB20-4DCA-A39F-A72D2D2E01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F445-EDEE-49EF-A931-96B0751A846E}" type="datetimeFigureOut">
              <a:rPr lang="ru-RU" smtClean="0"/>
              <a:t>29.06.2019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5DCF-AB20-4DCA-A39F-A72D2D2E01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F445-EDEE-49EF-A931-96B0751A846E}" type="datetimeFigureOut">
              <a:rPr lang="ru-RU" smtClean="0"/>
              <a:t>29.06.2019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5DCF-AB20-4DCA-A39F-A72D2D2E01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F445-EDEE-49EF-A931-96B0751A846E}" type="datetimeFigureOut">
              <a:rPr lang="ru-RU" smtClean="0"/>
              <a:t>29.06.2019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5DCF-AB20-4DCA-A39F-A72D2D2E01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F445-EDEE-49EF-A931-96B0751A846E}" type="datetimeFigureOut">
              <a:rPr lang="ru-RU" smtClean="0"/>
              <a:t>29.06.2019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5DCF-AB20-4DCA-A39F-A72D2D2E01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3F445-EDEE-49EF-A931-96B0751A846E}" type="datetimeFigureOut">
              <a:rPr lang="ru-RU" smtClean="0"/>
              <a:t>29.06.2019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D5DCF-AB20-4DCA-A39F-A72D2D2E01A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Изображения\фестиваль Волонтеров\bULrEjfpAf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8856984" cy="785576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70080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1600" b="1" dirty="0" smtClean="0"/>
              <a:t>Автономная некоммерческая благотворительная организация «Дельфин»  с 2013 года  оказывает </a:t>
            </a:r>
            <a:r>
              <a:rPr lang="ru-RU" sz="1600" b="1" dirty="0"/>
              <a:t>всестороннюю помощь семьям с детьми – инвалидами, многодетным семьям, приемным семьям, семьям «групп риска» </a:t>
            </a:r>
            <a:r>
              <a:rPr lang="ru-RU" sz="1600" b="1" dirty="0" smtClean="0"/>
              <a:t>.</a:t>
            </a:r>
            <a:endParaRPr lang="ru-RU" sz="1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Изображения\фестиваль Волонтеров\DuEqbFJnX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8640"/>
            <a:ext cx="7416824" cy="99629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2474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1600" b="1" dirty="0" smtClean="0"/>
              <a:t>Акция «Рождественская сказка» - благотворительные представления в семьях с «</a:t>
            </a:r>
            <a:r>
              <a:rPr lang="ru-RU" sz="1600" b="1" dirty="0" err="1" smtClean="0"/>
              <a:t>невыездными</a:t>
            </a:r>
            <a:r>
              <a:rPr lang="ru-RU" sz="1600" b="1" dirty="0" smtClean="0"/>
              <a:t>» детьми.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Изображения\фестиваль Волонтеров\EJ_p2zPv2W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243408"/>
            <a:ext cx="11292409" cy="752533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0" y="0"/>
            <a:ext cx="10153128" cy="141763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1600" b="1" dirty="0" smtClean="0"/>
              <a:t>Благотворительные выступления в социальных учреждениях Тульской области.</a:t>
            </a:r>
            <a:endParaRPr lang="ru-RU" sz="1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2536" y="1600200"/>
            <a:ext cx="9505056" cy="452596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Пользователь\Изображения\фестиваль Волонтеров\EpuTq_wyit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1124744"/>
            <a:ext cx="10788353" cy="71894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1600" b="1" dirty="0" smtClean="0"/>
              <a:t>Наш любимый кукольный театр. </a:t>
            </a:r>
            <a:endParaRPr lang="ru-RU" sz="16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Пользователь\Изображения\фестиваль Волонтеров\IoEwaT8U-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548680"/>
            <a:ext cx="10751841" cy="716509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1600" b="1" dirty="0" smtClean="0"/>
              <a:t>Наши волонтеры-подростки помогают в проведении мероприятий самого высокого уровня.</a:t>
            </a:r>
            <a:endParaRPr lang="ru-RU" sz="1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Пользователь\Изображения\фестиваль Волонтеров\Nsw55Dzj9p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10287001" cy="1028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Пользователь\Изображения\фестиваль Волонтеров\PZ7Nzj30Ur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548680"/>
            <a:ext cx="10463808" cy="697314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1600" dirty="0" smtClean="0"/>
              <a:t>Наши дружные посиделки с семьями </a:t>
            </a:r>
            <a:r>
              <a:rPr lang="ru-RU" sz="1600" dirty="0"/>
              <a:t>с детьми – инвалидами, </a:t>
            </a:r>
            <a:r>
              <a:rPr lang="ru-RU" sz="1600" dirty="0" smtClean="0"/>
              <a:t>многодетными семьями, приемными </a:t>
            </a:r>
            <a:r>
              <a:rPr lang="ru-RU" sz="1600" dirty="0"/>
              <a:t>семьям, </a:t>
            </a:r>
            <a:r>
              <a:rPr lang="ru-RU" sz="1600" dirty="0" smtClean="0"/>
              <a:t>семьями </a:t>
            </a:r>
            <a:r>
              <a:rPr lang="ru-RU" sz="1600" dirty="0"/>
              <a:t>«групп риска</a:t>
            </a:r>
            <a:r>
              <a:rPr lang="ru-RU" sz="1600" dirty="0" smtClean="0"/>
              <a:t>». В этом дружном коллективе родилась идея проекта «Подари радость ближнему»</a:t>
            </a:r>
            <a:endParaRPr lang="ru-RU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/>
              <a:t>На организацию решено закупить профессиональное </a:t>
            </a:r>
            <a:r>
              <a:rPr lang="ru-RU" sz="1600" b="1" dirty="0" err="1" smtClean="0"/>
              <a:t>клининговое</a:t>
            </a:r>
            <a:r>
              <a:rPr lang="ru-RU" sz="1600" b="1" dirty="0" smtClean="0"/>
              <a:t> оборудование для помощи семьям  в решении бытовых задач безвозмездно.</a:t>
            </a:r>
            <a:endParaRPr lang="ru-RU" sz="1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Пользователь\Изображения\579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7646386" cy="51019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Пользователь\Изображения\фестиваль Волонтеров\MXlOPCPiXR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56792" y="0"/>
            <a:ext cx="12134851" cy="81343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1600" b="1" dirty="0" smtClean="0"/>
              <a:t>Тем самым мы сможем качественно улучшить условия проживания </a:t>
            </a:r>
            <a:r>
              <a:rPr lang="ru-RU" sz="1600" b="1" dirty="0"/>
              <a:t>семьям с детьми – инвалидами, многодетным семьям, приемным семьям, семьям «групп </a:t>
            </a:r>
            <a:r>
              <a:rPr lang="ru-RU" sz="1600" b="1"/>
              <a:t>риска</a:t>
            </a:r>
            <a:r>
              <a:rPr lang="ru-RU" sz="1600" b="1" smtClean="0"/>
              <a:t>».</a:t>
            </a:r>
            <a:endParaRPr lang="ru-RU" sz="1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144</Words>
  <Application>Microsoft Office PowerPoint</Application>
  <PresentationFormat>Экран (4:3)</PresentationFormat>
  <Paragraphs>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Автономная некоммерческая благотворительная организация «Дельфин»  с 2013 года  оказывает всестороннюю помощь семьям с детьми – инвалидами, многодетным семьям, приемным семьям, семьям «групп риска» .</vt:lpstr>
      <vt:lpstr>Акция «Рождественская сказка» - благотворительные представления в семьях с «невыездными» детьми.</vt:lpstr>
      <vt:lpstr>Благотворительные выступления в социальных учреждениях Тульской области.</vt:lpstr>
      <vt:lpstr>Наш любимый кукольный театр. </vt:lpstr>
      <vt:lpstr>Наши волонтеры-подростки помогают в проведении мероприятий самого высокого уровня.</vt:lpstr>
      <vt:lpstr>Слайд 6</vt:lpstr>
      <vt:lpstr>Наши дружные посиделки с семьями с детьми – инвалидами, многодетными семьями, приемными семьям, семьями «групп риска». В этом дружном коллективе родилась идея проекта «Подари радость ближнему»</vt:lpstr>
      <vt:lpstr>На организацию решено закупить профессиональное клининговое оборудование для помощи семьям  в решении бытовых задач безвозмездно.</vt:lpstr>
      <vt:lpstr>Тем самым мы сможем качественно улучшить условия проживания семьям с детьми – инвалидами, многодетным семьям, приемным семьям, семьям «групп риска».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Автономная некоммерческая благотворительная организация «Дельфин»  с 2013 года  оказывает всестороннюю помощь семьям с детьми – инвалидами, многодетным семьям, приемным семьям, семьям «групп риска» .</dc:title>
  <dc:creator>Пользователь</dc:creator>
  <cp:lastModifiedBy>Пользователь</cp:lastModifiedBy>
  <cp:revision>4</cp:revision>
  <dcterms:created xsi:type="dcterms:W3CDTF">2019-06-29T06:55:42Z</dcterms:created>
  <dcterms:modified xsi:type="dcterms:W3CDTF">2019-06-29T07:33:32Z</dcterms:modified>
</cp:coreProperties>
</file>