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2"/>
  </p:notesMasterIdLst>
  <p:sldIdLst>
    <p:sldId id="256" r:id="rId2"/>
    <p:sldId id="297" r:id="rId3"/>
    <p:sldId id="262" r:id="rId4"/>
    <p:sldId id="310" r:id="rId5"/>
    <p:sldId id="270" r:id="rId6"/>
    <p:sldId id="276" r:id="rId7"/>
    <p:sldId id="278" r:id="rId8"/>
    <p:sldId id="312" r:id="rId9"/>
    <p:sldId id="311" r:id="rId10"/>
    <p:sldId id="27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9E75E-F64F-489F-B35F-8E83E94B7843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3C8C4-56B5-4BEF-8CCF-7E13D304DB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65B7319-8752-43DC-9251-6FF6EC4E5500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5B7319-8752-43DC-9251-6FF6EC4E5500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65B7319-8752-43DC-9251-6FF6EC4E5500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5B7319-8752-43DC-9251-6FF6EC4E5500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5B7319-8752-43DC-9251-6FF6EC4E5500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5B7319-8752-43DC-9251-6FF6EC4E5500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660" r:id="rId13"/>
    <p:sldLayoutId id="2147483662" r:id="rId14"/>
    <p:sldLayoutId id="2147483663" r:id="rId15"/>
    <p:sldLayoutId id="2147483661" r:id="rId16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 rot="21079967">
            <a:off x="732859" y="1953160"/>
            <a:ext cx="3454036" cy="13837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ru" sz="44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285860"/>
            <a:ext cx="628654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КЛУБ  «ВЕТЕРАН»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2643182"/>
            <a:ext cx="45720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«Компьютерная грамотность для всех»</a:t>
            </a:r>
          </a:p>
          <a:p>
            <a:endParaRPr lang="ru-RU" sz="4000" b="1" dirty="0" smtClean="0"/>
          </a:p>
          <a:p>
            <a:endParaRPr lang="ru-RU" sz="4000" b="1" dirty="0" smtClean="0"/>
          </a:p>
          <a:p>
            <a:r>
              <a:rPr lang="ru-RU" sz="4000" b="1" dirty="0" smtClean="0"/>
              <a:t>2019год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Ожидается, что представители старшего поколения приобретут базовые навыки работы с ПК, Интернет, а также научатся пользоваться электронными государственными услугами, получать интерактивную помощь и консультации через Интернет, писать электронные письма - общаться с помощью электронной почты с родственниками из других городов и даже стран - станут полноправными членами современного информационного сообщества.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type="subTitle" idx="4294967295"/>
          </p:nvPr>
        </p:nvSpPr>
        <p:spPr>
          <a:xfrm>
            <a:off x="2971800" y="3643314"/>
            <a:ext cx="6172200" cy="2286016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3200" b="1" dirty="0" smtClean="0"/>
              <a:t>		Человек никогда не стар настолько, чтобы не учиться.</a:t>
            </a:r>
            <a:br>
              <a:rPr lang="ru-RU" sz="3200" b="1" dirty="0" smtClean="0"/>
            </a:br>
            <a:r>
              <a:rPr lang="ru-RU" sz="3200" i="1" dirty="0" smtClean="0"/>
              <a:t>Томас </a:t>
            </a:r>
            <a:r>
              <a:rPr lang="ru-RU" sz="3200" i="1" dirty="0" err="1" smtClean="0"/>
              <a:t>Мидлтон</a:t>
            </a:r>
            <a:endParaRPr lang="ru-RU" sz="3200" dirty="0"/>
          </a:p>
        </p:txBody>
      </p:sp>
      <p:pic>
        <p:nvPicPr>
          <p:cNvPr id="7" name="Рисунок 6" descr="C:\Users\Елена\Desktop\20190611_13234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5940425" cy="3342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quarter" idx="4294967295"/>
          </p:nvPr>
        </p:nvSpPr>
        <p:spPr>
          <a:xfrm>
            <a:off x="428596" y="928670"/>
            <a:ext cx="7858154" cy="5929330"/>
          </a:xfrm>
        </p:spPr>
        <p:txBody>
          <a:bodyPr>
            <a:normAutofit fontScale="62500" lnSpcReduction="20000"/>
          </a:bodyPr>
          <a:lstStyle/>
          <a:p>
            <a:pPr lvl="1" algn="just">
              <a:buNone/>
            </a:pPr>
            <a:r>
              <a:rPr lang="ru-RU" sz="5300" dirty="0" smtClean="0"/>
              <a:t>		Основной задачей проекта является создание  клуба для пожилых людей «Отдых, творчество, уют- вместе» при школе, обеспечить полезную  удовлетворенную занятость их в  свободное время, помощь людям пожилого возраста в решение социальных проблем, предоставление возможности общаться посредством сети Интернет со своими близкими, живущими в других населенных пунктах, за рубежом.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4757742" cy="560072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2800" dirty="0" smtClean="0"/>
              <a:t>Без компьютера в наше время, не обойтись, даже пенсионеру! С тем, что компьютерная грамотность для пенсионера не роскошь, а способ придать жизни новый смысл, расширить круг общения, почувствовать себя идущими в ногу с современностью, – вряд ли уже кто-то поспорит. </a:t>
            </a:r>
            <a:endParaRPr lang="ru-RU" dirty="0"/>
          </a:p>
        </p:txBody>
      </p:sp>
      <p:pic>
        <p:nvPicPr>
          <p:cNvPr id="6" name="Содержимое 5" descr="C:\Users\Елена\Desktop\20190611_101344.jpg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285860"/>
            <a:ext cx="271464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/>
              <a:t>Цель проекта: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      Оказание помощи ветеранам в обучение компьютерной грамотности и готовность получения государственных и муниципальных услуг в электронном виде; социально адаптировать и обучить пожилых людей навыкам работы на компьютере для повышения качества жизни.</a:t>
            </a:r>
          </a:p>
          <a:p>
            <a:pPr algn="just"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проекта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58204" cy="5000660"/>
          </a:xfrm>
        </p:spPr>
        <p:txBody>
          <a:bodyPr>
            <a:normAutofit fontScale="25000" lnSpcReduction="20000"/>
          </a:bodyPr>
          <a:lstStyle/>
          <a:p>
            <a:r>
              <a:rPr lang="ru-RU" sz="4400" dirty="0" smtClean="0"/>
              <a:t>  </a:t>
            </a:r>
            <a:r>
              <a:rPr lang="ru-RU" sz="6400" dirty="0" smtClean="0"/>
              <a:t>– обучение пожилых людей компьютерной грамотности;</a:t>
            </a:r>
          </a:p>
          <a:p>
            <a:r>
              <a:rPr lang="ru-RU" sz="6400" dirty="0" smtClean="0"/>
              <a:t> –  налаживание взаимоотношений между молодым поколением и поколением   бабушек и дедушек путём совместной технической  и коммуникационной деятельности.</a:t>
            </a:r>
          </a:p>
          <a:p>
            <a:r>
              <a:rPr lang="ru-RU" sz="6400" dirty="0" smtClean="0"/>
              <a:t>-подготовка учащихся - волонтеров для работы с людьми старшего поколения.</a:t>
            </a:r>
          </a:p>
          <a:p>
            <a:r>
              <a:rPr lang="ru-RU" sz="6400" dirty="0" smtClean="0"/>
              <a:t>-провести анкетирование пожилых людей об имеющихся знаниях персонального компьютера.</a:t>
            </a:r>
          </a:p>
          <a:p>
            <a:r>
              <a:rPr lang="ru-RU" sz="6400" dirty="0" smtClean="0"/>
              <a:t>--убедить в необходимости прохождения компьютерного «ликбеза», преодолеть страхи по поводу </a:t>
            </a:r>
            <a:r>
              <a:rPr lang="ru-RU" sz="6400" dirty="0" err="1" smtClean="0"/>
              <a:t>Интернет-технологий</a:t>
            </a:r>
            <a:r>
              <a:rPr lang="ru-RU" sz="6400" dirty="0" smtClean="0"/>
              <a:t>.</a:t>
            </a:r>
          </a:p>
          <a:p>
            <a:r>
              <a:rPr lang="ru-RU" sz="6400" dirty="0" smtClean="0"/>
              <a:t>-ознакомить людей старшего поколения с устройствами и принципами работы компьютера и ноутбука.</a:t>
            </a:r>
          </a:p>
          <a:p>
            <a:r>
              <a:rPr lang="ru-RU" sz="6400" dirty="0" smtClean="0"/>
              <a:t>-развить навыки использования Интернета в быту и для решения практических задач.</a:t>
            </a:r>
          </a:p>
          <a:p>
            <a:r>
              <a:rPr lang="ru-RU" sz="6400" dirty="0" smtClean="0"/>
              <a:t>-способствовать более близкому общению членов семьи, укреплению духовных ценностей семьи.</a:t>
            </a:r>
          </a:p>
          <a:p>
            <a:r>
              <a:rPr lang="ru-RU" sz="6400" dirty="0" smtClean="0"/>
              <a:t>-способствовать тесному общению пожилых людей.</a:t>
            </a:r>
          </a:p>
          <a:p>
            <a:r>
              <a:rPr lang="ru-RU" sz="6400" dirty="0" smtClean="0"/>
              <a:t>-создать условия для занятий любимым делом через организацию кружков</a:t>
            </a:r>
          </a:p>
          <a:p>
            <a:pPr>
              <a:lnSpc>
                <a:spcPct val="150000"/>
              </a:lnSpc>
              <a:buNone/>
            </a:pPr>
            <a:endParaRPr lang="ru-RU" sz="4400" dirty="0" smtClean="0"/>
          </a:p>
          <a:p>
            <a:pPr>
              <a:lnSpc>
                <a:spcPct val="150000"/>
              </a:lnSpc>
              <a:buNone/>
            </a:pPr>
            <a:r>
              <a:rPr lang="ru-RU" sz="4400" dirty="0" smtClean="0"/>
              <a:t>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действий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pPr fontAlgn="base"/>
            <a:r>
              <a:rPr lang="ru-RU" dirty="0" smtClean="0"/>
              <a:t>В рамках реализации проекта молодые добровольцы помогают пожилым людям приобретать навыки работы на персональном компьютере, работе в сети Интернет</a:t>
            </a:r>
          </a:p>
          <a:p>
            <a:pPr fontAlgn="base"/>
            <a:r>
              <a:rPr lang="ru-RU" dirty="0" smtClean="0"/>
              <a:t>Проводят совместные праздники, например, 8 марта, Новый год и другие.</a:t>
            </a:r>
          </a:p>
          <a:p>
            <a:pPr fontAlgn="base"/>
            <a:r>
              <a:rPr lang="ru-RU" dirty="0" smtClean="0"/>
              <a:t>Занятия с каждой группой проводятся 2 раза в неделю по 2 часа в помещениях, где установлены компьютеры, предоставленные в рамках реализации проекта.</a:t>
            </a:r>
          </a:p>
          <a:p>
            <a:pPr fontAlgn="base"/>
            <a:r>
              <a:rPr lang="ru-RU" dirty="0" smtClean="0"/>
              <a:t>Каждая группа состоит из 6-8 человек, что является удобным для индивидуальной работы с каждым обучающимся, причем, разумеется, каждый должен иметь отдельное рабочее место.</a:t>
            </a:r>
          </a:p>
          <a:p>
            <a:pPr fontAlgn="base"/>
            <a:r>
              <a:rPr lang="ru-RU" dirty="0" smtClean="0"/>
              <a:t>Занятия проводят члены добровольческих инициативных групп в возрасте от 16 лет.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Добровольцы проводят занятия</a:t>
            </a:r>
            <a:endParaRPr lang="ru-RU" dirty="0"/>
          </a:p>
        </p:txBody>
      </p:sp>
      <p:pic>
        <p:nvPicPr>
          <p:cNvPr id="4" name="Содержимое 3" descr="C:\Users\Елена\Desktop\документы\фото семинар, талешке кече\IMG_20160422_104904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928802"/>
            <a:ext cx="378621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Елена\Desktop\фото сай\Юнармейцы_jpg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500438"/>
            <a:ext cx="4271010" cy="3159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357686" y="2500306"/>
            <a:ext cx="45720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Юнармия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спешит на помощь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b="1" dirty="0" smtClean="0"/>
              <a:t>Бюджет проекта</a:t>
            </a:r>
            <a:r>
              <a:rPr lang="ru-RU" dirty="0" smtClean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Статья расходов                                                       Сумма </a:t>
            </a:r>
          </a:p>
          <a:p>
            <a:pPr>
              <a:buNone/>
            </a:pPr>
            <a:r>
              <a:rPr lang="ru-RU" sz="2000" dirty="0" smtClean="0"/>
              <a:t>Компьютерная техника</a:t>
            </a:r>
          </a:p>
          <a:p>
            <a:pPr>
              <a:buNone/>
            </a:pPr>
            <a:r>
              <a:rPr lang="ru-RU" sz="2000" dirty="0" smtClean="0"/>
              <a:t>и программное оборудование                                130 600,00</a:t>
            </a:r>
          </a:p>
          <a:p>
            <a:pPr>
              <a:buNone/>
            </a:pPr>
            <a:r>
              <a:rPr lang="ru-RU" sz="2000" dirty="0" smtClean="0"/>
              <a:t>Методическая памятка (конспект курса)                 9000,00</a:t>
            </a:r>
          </a:p>
          <a:p>
            <a:pPr>
              <a:buNone/>
            </a:pPr>
            <a:r>
              <a:rPr lang="ru-RU" sz="2000" dirty="0" smtClean="0"/>
              <a:t>Расходные материалы                                                2400,00 </a:t>
            </a:r>
          </a:p>
          <a:p>
            <a:pPr>
              <a:buNone/>
            </a:pPr>
            <a:r>
              <a:rPr lang="ru-RU" sz="2000" dirty="0" smtClean="0"/>
              <a:t>Подключение и обслуживание оргтехники              4000,00 </a:t>
            </a:r>
          </a:p>
          <a:p>
            <a:pPr>
              <a:buNone/>
            </a:pPr>
            <a:r>
              <a:rPr lang="ru-RU" sz="2000" dirty="0" smtClean="0"/>
              <a:t>Интернет (услуги связи)                                              6000,00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ИТОГО:                                                                     152000,00</a:t>
            </a:r>
            <a:r>
              <a:rPr lang="ru-RU" sz="2000" b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789</TotalTime>
  <Words>171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Слайд 1</vt:lpstr>
      <vt:lpstr>Слайд 2</vt:lpstr>
      <vt:lpstr>Слайд 3</vt:lpstr>
      <vt:lpstr>Слайд 4</vt:lpstr>
      <vt:lpstr>Цель проекта:</vt:lpstr>
      <vt:lpstr>Задачи проекта</vt:lpstr>
      <vt:lpstr>План действий</vt:lpstr>
      <vt:lpstr>Добровольцы проводят занятия</vt:lpstr>
      <vt:lpstr>Бюджет проекта </vt:lpstr>
      <vt:lpstr>Ожидаемые результаты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Елена</cp:lastModifiedBy>
  <cp:revision>87</cp:revision>
  <dcterms:created xsi:type="dcterms:W3CDTF">2013-07-29T17:42:42Z</dcterms:created>
  <dcterms:modified xsi:type="dcterms:W3CDTF">2019-06-14T14:09:56Z</dcterms:modified>
</cp:coreProperties>
</file>