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6" r:id="rId8"/>
    <p:sldId id="265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55A51F-E665-4A2F-B71B-FCC92D09E0D0}" type="datetimeFigureOut">
              <a:rPr lang="ru-RU" smtClean="0"/>
              <a:pPr/>
              <a:t>16.06.2019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A949DCF-1A95-4B07-BB96-37BDC1361FE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348880"/>
            <a:ext cx="6624736" cy="3960440"/>
          </a:xfrm>
        </p:spPr>
        <p:txBody>
          <a:bodyPr>
            <a:normAutofit fontScale="47500" lnSpcReduction="20000"/>
          </a:bodyPr>
          <a:lstStyle/>
          <a:p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Представляют:</a:t>
            </a:r>
          </a:p>
          <a:p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Клуб «</a:t>
            </a:r>
            <a:r>
              <a:rPr lang="ru-RU" sz="8000" b="1" dirty="0" err="1" smtClean="0">
                <a:solidFill>
                  <a:schemeClr val="accent1">
                    <a:lumMod val="75000"/>
                  </a:schemeClr>
                </a:solidFill>
              </a:rPr>
              <a:t>Журавушка</a:t>
            </a:r>
            <a:r>
              <a:rPr lang="ru-RU" sz="8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Журавль символ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cs typeface="Adobe Devanagari" pitchFamily="18" charset="0"/>
              </a:rPr>
              <a:t>долгожительства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cs typeface="Adobe Devanagari" pitchFamily="18" charset="0"/>
              </a:rPr>
              <a:t>, бессмертия, бдительности, преуспевания и высокого положения в обществе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Нижний Тагил </a:t>
            </a:r>
          </a:p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2019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6864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dobe Hebrew" pitchFamily="18" charset="-79"/>
              </a:rPr>
              <a:t>Волонтеры серебряного возраста руководитель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dobe Hebrew" pitchFamily="18" charset="-79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cs typeface="Adobe Hebrew" pitchFamily="18" charset="-79"/>
              </a:rPr>
              <a:t>Дьяченко Эльвиры Валентиновны</a:t>
            </a:r>
            <a:endParaRPr lang="ru-RU" b="1" dirty="0">
              <a:solidFill>
                <a:schemeClr val="accent1">
                  <a:lumMod val="75000"/>
                </a:schemeClr>
              </a:solidFill>
              <a:cs typeface="Adobe Hebrew" pitchFamily="18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Результат реализации проекта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052736"/>
            <a:ext cx="82809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Сформируются навыки правил безопасной жизнедеятельности;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снизится риск попадания граждан пожилого возраста в ситуации опасные для жизни и здоровья;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появится возможность получить обратную связь от органов власти сообщив им свои предложения, рекомендации и пожелания;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появится возможность участвовать в улучшении жизнедеятельности города.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2. Сформируется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материальная база содержащая в себе материалы уроком (занятий), раздаточный материал, игровые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наборы;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Увеличится количество волонтеров серебряного возраста;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- волонтеры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серебряного возраста клуба "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Журавушка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" смогут передать свой опыт волонтерским организациям со всей страны, поделиться с ними своими наработками, в том числе обучающими играми.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 «просветительская работа с населением – безопасность жизнедеятельности»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204864"/>
            <a:ext cx="8219256" cy="392129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Проект охватывает все сферы жизнедеятельности человека и направлен на людей пожилого возраста и людей с инвалидностью.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в рамках проекта безопасности жизнедеятельности в разных сфер необходимо привлечь внимание и научить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граждан пожилого возраста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(проводящих </a:t>
            </a:r>
            <a:r>
              <a:rPr lang="ru-RU" sz="2600" dirty="0">
                <a:solidFill>
                  <a:schemeClr val="accent1">
                    <a:lumMod val="75000"/>
                  </a:schemeClr>
                </a:solidFill>
              </a:rPr>
              <a:t>время в организованных группах отделений дневного пребывания центров социального обслуживания </a:t>
            </a: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>населения) </a:t>
            </a:r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правильным, безопасным действиям в различных жизненных ситуациях.</a:t>
            </a:r>
            <a:endParaRPr lang="ru-RU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Цель проекта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268760"/>
            <a:ext cx="9144000" cy="485740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рамках проекта «Просветительская работа с населением» деятельность волонтеров серебряного возраста клуба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Журавушка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нацелена научить граждан пожилого возраста и инвалидов навыкам безопасной жизнедеятельности, выработать у них чувство ответственности за собственною жизнь, и внимательное отношение к окружающим людям, а так же привлечь внимание к вопросам улучшения качества жизнедеятельности в городской среде.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424936" cy="5589240"/>
          </a:xfrm>
        </p:spPr>
        <p:txBody>
          <a:bodyPr>
            <a:normAutofit fontScale="40000" lnSpcReduction="20000"/>
          </a:bodyPr>
          <a:lstStyle/>
          <a:p>
            <a:r>
              <a:rPr lang="ru-RU" sz="3800" dirty="0" smtClean="0">
                <a:solidFill>
                  <a:schemeClr val="accent1">
                    <a:lumMod val="75000"/>
                  </a:schemeClr>
                </a:solidFill>
              </a:rPr>
              <a:t>1. Сформировать группу из волонтеров серебряного возраста </a:t>
            </a: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имеющих подобный опыт работы или желающих научиться чему то новому и само реализоваться в проекте;</a:t>
            </a:r>
          </a:p>
          <a:p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2. Утвердить план мероприятий разработанный согласно сезонности и нацеленности на аудиторию 55+, с Центрами соц. Обслуживания.</a:t>
            </a:r>
          </a:p>
          <a:p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3. Внедрить Разработанный: игровой материал 7 игр, для активизации слушателей и лучшего усвоения с учетом возрастных особенностей слушателей внедрить разработанный раздаточный материал, бланки письмо к мэру, утвердить разработанный почтовый ящик и макет значки для волонтеров серебряного возраста клуб «</a:t>
            </a:r>
            <a:r>
              <a:rPr lang="ru-RU" sz="4600" dirty="0" err="1" smtClean="0">
                <a:solidFill>
                  <a:schemeClr val="accent1">
                    <a:lumMod val="75000"/>
                  </a:schemeClr>
                </a:solidFill>
              </a:rPr>
              <a:t>Журавушка</a:t>
            </a: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4. Поддерживать </a:t>
            </a:r>
            <a:r>
              <a:rPr lang="ru-RU" sz="4600" dirty="0" err="1" smtClean="0">
                <a:solidFill>
                  <a:schemeClr val="accent1">
                    <a:lumMod val="75000"/>
                  </a:schemeClr>
                </a:solidFill>
              </a:rPr>
              <a:t>налаженый</a:t>
            </a: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  контакт с организациями: ГИБДД- отдел пропаганды, </a:t>
            </a:r>
            <a:r>
              <a:rPr lang="ru-RU" sz="4600" dirty="0" err="1" smtClean="0">
                <a:solidFill>
                  <a:schemeClr val="accent1">
                    <a:lumMod val="75000"/>
                  </a:schemeClr>
                </a:solidFill>
              </a:rPr>
              <a:t>роспотребнадзор</a:t>
            </a: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, Полиция,  пожарные -  спасатели, Администрация города (отделы,  в том числе СМИ и др.) общественные организации и </a:t>
            </a:r>
            <a:r>
              <a:rPr lang="ru-RU" sz="4600" dirty="0" err="1" smtClean="0">
                <a:solidFill>
                  <a:schemeClr val="accent1">
                    <a:lumMod val="75000"/>
                  </a:schemeClr>
                </a:solidFill>
              </a:rPr>
              <a:t>т.д</a:t>
            </a:r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) для консультативной помощи в процессе реализации проекта.</a:t>
            </a:r>
          </a:p>
          <a:p>
            <a:r>
              <a:rPr lang="ru-RU" sz="4600" dirty="0" smtClean="0">
                <a:solidFill>
                  <a:schemeClr val="accent1">
                    <a:lumMod val="75000"/>
                  </a:schemeClr>
                </a:solidFill>
              </a:rPr>
              <a:t>5. Провести ряд мероприятий  на территориях Центров социального обслуживания в рамках проекта согласно утвержденному плану.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Лекции, тематические дискуссии, обмен опытом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Егор\Desktop\i (10).jpg"/>
          <p:cNvPicPr>
            <a:picLocks noChangeAspect="1" noChangeArrowheads="1"/>
          </p:cNvPicPr>
          <p:nvPr/>
        </p:nvPicPr>
        <p:blipFill>
          <a:blip r:embed="rId2" cstate="print"/>
          <a:srcRect l="24750" t="3200" r="26821" b="1464"/>
          <a:stretch>
            <a:fillRect/>
          </a:stretch>
        </p:blipFill>
        <p:spPr bwMode="auto">
          <a:xfrm>
            <a:off x="5292080" y="3068960"/>
            <a:ext cx="3067571" cy="3396755"/>
          </a:xfrm>
          <a:prstGeom prst="rect">
            <a:avLst/>
          </a:prstGeom>
          <a:noFill/>
        </p:spPr>
      </p:pic>
      <p:pic>
        <p:nvPicPr>
          <p:cNvPr id="1028" name="Picture 4" descr="C:\Users\Егор\Desktop\f6KwZZhjY14.jpg"/>
          <p:cNvPicPr>
            <a:picLocks noChangeAspect="1" noChangeArrowheads="1"/>
          </p:cNvPicPr>
          <p:nvPr/>
        </p:nvPicPr>
        <p:blipFill>
          <a:blip r:embed="rId3" cstate="print"/>
          <a:srcRect l="4417" t="10647" r="15259" b="1154"/>
          <a:stretch>
            <a:fillRect/>
          </a:stretch>
        </p:blipFill>
        <p:spPr bwMode="auto">
          <a:xfrm>
            <a:off x="755576" y="1412776"/>
            <a:ext cx="5292080" cy="326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363272" cy="141763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Игровые  и иные формы просветительской работы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Егор\Desktop\i (9).jpg"/>
          <p:cNvPicPr>
            <a:picLocks noChangeAspect="1" noChangeArrowheads="1"/>
          </p:cNvPicPr>
          <p:nvPr/>
        </p:nvPicPr>
        <p:blipFill>
          <a:blip r:embed="rId2" cstate="print"/>
          <a:srcRect l="24684" t="23500" r="17435" b="8776"/>
          <a:stretch>
            <a:fillRect/>
          </a:stretch>
        </p:blipFill>
        <p:spPr bwMode="auto">
          <a:xfrm>
            <a:off x="4716016" y="3140968"/>
            <a:ext cx="3744416" cy="3285916"/>
          </a:xfrm>
          <a:prstGeom prst="rect">
            <a:avLst/>
          </a:prstGeom>
          <a:noFill/>
        </p:spPr>
      </p:pic>
      <p:pic>
        <p:nvPicPr>
          <p:cNvPr id="2051" name="Picture 3" descr="C:\Users\Егор\Desktop\i (6).jpg"/>
          <p:cNvPicPr>
            <a:picLocks noChangeAspect="1" noChangeArrowheads="1"/>
          </p:cNvPicPr>
          <p:nvPr/>
        </p:nvPicPr>
        <p:blipFill>
          <a:blip r:embed="rId3" cstate="print"/>
          <a:srcRect l="3434" t="-8519" r="16242" b="4319"/>
          <a:stretch>
            <a:fillRect/>
          </a:stretch>
        </p:blipFill>
        <p:spPr bwMode="auto">
          <a:xfrm>
            <a:off x="72818" y="1340768"/>
            <a:ext cx="4638028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62056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Помоги себе сам – полезные упражнения, как предотвратить инсульт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4" descr="C:\Users\Егор\Desktop\i (11).jpg"/>
          <p:cNvPicPr>
            <a:picLocks noChangeAspect="1" noChangeArrowheads="1"/>
          </p:cNvPicPr>
          <p:nvPr/>
        </p:nvPicPr>
        <p:blipFill>
          <a:blip r:embed="rId2" cstate="print"/>
          <a:srcRect l="16200" r="16301" b="14705"/>
          <a:stretch>
            <a:fillRect/>
          </a:stretch>
        </p:blipFill>
        <p:spPr bwMode="auto">
          <a:xfrm>
            <a:off x="2123728" y="2093326"/>
            <a:ext cx="4896544" cy="3480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64096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Тематическое,  практическое занятие –  «съедобные грибы!»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C:\Users\Егор\Desktop\i (5).jpg"/>
          <p:cNvPicPr>
            <a:picLocks noChangeAspect="1" noChangeArrowheads="1"/>
          </p:cNvPicPr>
          <p:nvPr/>
        </p:nvPicPr>
        <p:blipFill>
          <a:blip r:embed="rId2" cstate="print"/>
          <a:srcRect l="2046" t="11064" r="13814" b="9872"/>
          <a:stretch>
            <a:fillRect/>
          </a:stretch>
        </p:blipFill>
        <p:spPr bwMode="auto">
          <a:xfrm>
            <a:off x="1979712" y="2420888"/>
            <a:ext cx="5585485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2983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Игра «Зебра»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правила дорожного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вижения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ориентированные на категорию людей 55+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Егор\Desktop\i (8).jpg"/>
          <p:cNvPicPr>
            <a:picLocks noChangeAspect="1" noChangeArrowheads="1"/>
          </p:cNvPicPr>
          <p:nvPr/>
        </p:nvPicPr>
        <p:blipFill>
          <a:blip r:embed="rId2" cstate="print"/>
          <a:srcRect t="17039" r="-716"/>
          <a:stretch>
            <a:fillRect/>
          </a:stretch>
        </p:blipFill>
        <p:spPr bwMode="auto">
          <a:xfrm>
            <a:off x="1979712" y="2780928"/>
            <a:ext cx="5563592" cy="3437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148</TotalTime>
  <Words>448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Справедливость</vt:lpstr>
      <vt:lpstr>Волонтеры серебряного возраста руководитель Дьяченко Эльвиры Валентиновны</vt:lpstr>
      <vt:lpstr>Проект «просветительская работа с населением – безопасность жизнедеятельности»</vt:lpstr>
      <vt:lpstr>Цель проекта</vt:lpstr>
      <vt:lpstr>Задачи проекта</vt:lpstr>
      <vt:lpstr>Лекции, тематические дискуссии, обмен опытом</vt:lpstr>
      <vt:lpstr>Игровые  и иные формы просветительской работы</vt:lpstr>
      <vt:lpstr>Помоги себе сам – полезные упражнения, как предотвратить инсульт</vt:lpstr>
      <vt:lpstr>Тематическое,  практическое занятие –  «съедобные грибы!»</vt:lpstr>
      <vt:lpstr>  Игра «Зебра» правила дорожного движения ориентированные на категорию людей 55+  </vt:lpstr>
      <vt:lpstr>Результат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Волонтеры серебряного возраста под руководством Дьяченко Эльвиры Валентиновны</dc:title>
  <dc:creator>Егор</dc:creator>
  <cp:lastModifiedBy>Егор</cp:lastModifiedBy>
  <cp:revision>16</cp:revision>
  <dcterms:created xsi:type="dcterms:W3CDTF">2019-06-16T12:08:39Z</dcterms:created>
  <dcterms:modified xsi:type="dcterms:W3CDTF">2019-06-16T14:40:08Z</dcterms:modified>
</cp:coreProperties>
</file>