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КНИГИ ДЕТЯМ В ДЕТСКИЙ ДОМ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Помощь детям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Липецкая область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Скуратов Артём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24.12.2019 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4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557" y="480848"/>
            <a:ext cx="5171091" cy="5856889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Однажды мы с мамой разбирали мои книжки и нашли много книг в отличном состоянии, из которых я уже "вырос"!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Что </a:t>
            </a:r>
            <a:r>
              <a:rPr lang="ru-RU" sz="2200" dirty="0"/>
              <a:t>с ними делать? И возникла идея подарить книги в детский дом. Но наших книг было мало, чтобы везти их в ближайший город (г</a:t>
            </a:r>
            <a:r>
              <a:rPr lang="ru-RU" sz="2200" dirty="0" smtClean="0"/>
              <a:t>. Елец</a:t>
            </a:r>
            <a:r>
              <a:rPr lang="ru-RU" sz="2200" dirty="0"/>
              <a:t>), где есть детский дом. Мама помогла организовать акцию КНИГИ ДЕТЯМ В ДЕТСКИЙ ДОМ через </a:t>
            </a:r>
            <a:r>
              <a:rPr lang="ru-RU" sz="2200" dirty="0" err="1"/>
              <a:t>соцсети</a:t>
            </a:r>
            <a:r>
              <a:rPr lang="ru-RU" sz="2200" dirty="0"/>
              <a:t>.</a:t>
            </a:r>
            <a:endParaRPr lang="ru-RU" sz="2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89" y="338958"/>
            <a:ext cx="5703614" cy="3539359"/>
          </a:xfrm>
        </p:spPr>
      </p:pic>
    </p:spTree>
    <p:extLst>
      <p:ext uri="{BB962C8B-B14F-4D97-AF65-F5344CB8AC3E}">
        <p14:creationId xmlns:p14="http://schemas.microsoft.com/office/powerpoint/2010/main" val="859667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248" y="299545"/>
            <a:ext cx="6779173" cy="5694855"/>
          </a:xfrm>
        </p:spPr>
        <p:txBody>
          <a:bodyPr>
            <a:noAutofit/>
          </a:bodyPr>
          <a:lstStyle/>
          <a:p>
            <a:pPr algn="ctr"/>
            <a:r>
              <a:rPr lang="ru-RU" sz="2200" dirty="0"/>
              <a:t>Очень много людей откликнулось и привезли нам книги. Это было так классно, когда стена в нашем зале заполнялась стопками книг!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На </a:t>
            </a:r>
            <a:r>
              <a:rPr lang="ru-RU" sz="2200" dirty="0"/>
              <a:t>нашу акцию откликнулись даже те, кто когда-то были сами воспитанниками детского дома. Очень приятно было познакомиться со многими </a:t>
            </a:r>
            <a:r>
              <a:rPr lang="ru-RU" sz="2200" dirty="0" smtClean="0"/>
              <a:t>людьми!</a:t>
            </a:r>
            <a:r>
              <a:rPr lang="ru-RU" sz="2200" dirty="0"/>
              <a:t> 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Нам </a:t>
            </a:r>
            <a:r>
              <a:rPr lang="ru-RU" sz="2200" dirty="0" smtClean="0"/>
              <a:t>привезли </a:t>
            </a:r>
            <a:r>
              <a:rPr lang="ru-RU" sz="2200" dirty="0"/>
              <a:t>книги советских времён, педагоги детского дома сказали, что это особенно ценная литература, грамотно написанная в своё время.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t="218" r="18369" b="1213"/>
          <a:stretch/>
        </p:blipFill>
        <p:spPr>
          <a:xfrm>
            <a:off x="7488621" y="299545"/>
            <a:ext cx="4067503" cy="3563008"/>
          </a:xfrm>
        </p:spPr>
      </p:pic>
    </p:spTree>
    <p:extLst>
      <p:ext uri="{BB962C8B-B14F-4D97-AF65-F5344CB8AC3E}">
        <p14:creationId xmlns:p14="http://schemas.microsoft.com/office/powerpoint/2010/main" val="2622399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1360643" cy="1976530"/>
          </a:xfrm>
        </p:spPr>
        <p:txBody>
          <a:bodyPr>
            <a:noAutofit/>
          </a:bodyPr>
          <a:lstStyle/>
          <a:p>
            <a:r>
              <a:rPr lang="ru-RU" sz="1800" dirty="0"/>
              <a:t>Когда мы звонили в детский дом, нам были очень рады, что мы везём книги! В детские дома привозят много вещей, канцтоваров, </a:t>
            </a:r>
            <a:r>
              <a:rPr lang="ru-RU" sz="1800" dirty="0" err="1"/>
              <a:t>хозинвентаря</a:t>
            </a:r>
            <a:r>
              <a:rPr lang="ru-RU" sz="1800" dirty="0"/>
              <a:t>, а вот книг привозят очень мало. Книжный фонд детских домов нуждается в постоянном обновлении и пополнении, чтобы дети могли развиваться.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24.12.2019 </a:t>
            </a:r>
            <a:r>
              <a:rPr lang="ru-RU" sz="1800" dirty="0"/>
              <a:t>г. мы посетили в Елецком доме ребёнка детишек, для которых собирали книжки в рамках проекта КНИГИ ДЕТЯМ В ДЕТСКИЙ ДОМ!!!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89" y="378292"/>
            <a:ext cx="4932204" cy="27743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0238" y="1197576"/>
            <a:ext cx="4096021" cy="230401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88"/>
          <a:stretch/>
        </p:blipFill>
        <p:spPr>
          <a:xfrm rot="5400000">
            <a:off x="2604885" y="1087485"/>
            <a:ext cx="4063673" cy="26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434" y="4225160"/>
            <a:ext cx="9632732" cy="2349062"/>
          </a:xfrm>
        </p:spPr>
        <p:txBody>
          <a:bodyPr>
            <a:noAutofit/>
          </a:bodyPr>
          <a:lstStyle/>
          <a:p>
            <a:r>
              <a:rPr lang="ru-RU" sz="1800" dirty="0"/>
              <a:t>Дети были очень рады книжкам! В качестве благодарности они задарили нас своими улыбками и </a:t>
            </a:r>
            <a:r>
              <a:rPr lang="ru-RU" sz="1800" dirty="0" err="1"/>
              <a:t>обнимашками</a:t>
            </a:r>
            <a:r>
              <a:rPr lang="ru-RU" sz="1800" dirty="0"/>
              <a:t>. Мы получили незабываемые эмоции от общения с детишками и персоналом дома ребёнка.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Благодарю всех, кто принёс книжки!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Елецкий дом ребёнка благодарит всех за оказанную помощь!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К сожалению лица детей показывать нельзя.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342797"/>
            <a:ext cx="2198361" cy="39081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37" y="299794"/>
            <a:ext cx="2200317" cy="39116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92" y="299795"/>
            <a:ext cx="2207173" cy="392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7045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</TotalTime>
  <Words>133</Words>
  <Application>Microsoft Office PowerPoint</Application>
  <PresentationFormat>Широкоэкранный</PresentationFormat>
  <Paragraphs>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Bookman Old Style</vt:lpstr>
      <vt:lpstr>Century Gothic</vt:lpstr>
      <vt:lpstr>Wingdings 3</vt:lpstr>
      <vt:lpstr>Сектор</vt:lpstr>
      <vt:lpstr>КНИГИ ДЕТЯМ В ДЕТСКИЙ ДОМ</vt:lpstr>
      <vt:lpstr>Однажды мы с мамой разбирали мои книжки и нашли много книг в отличном состоянии, из которых я уже "вырос"!  Что с ними делать? И возникла идея подарить книги в детский дом. Но наших книг было мало, чтобы везти их в ближайший город (г. Елец), где есть детский дом. Мама помогла организовать акцию КНИГИ ДЕТЯМ В ДЕТСКИЙ ДОМ через соцсети.</vt:lpstr>
      <vt:lpstr>Очень много людей откликнулось и привезли нам книги. Это было так классно, когда стена в нашем зале заполнялась стопками книг!  На нашу акцию откликнулись даже те, кто когда-то были сами воспитанниками детского дома. Очень приятно было познакомиться со многими людьми!  Нам привезли книги советских времён, педагоги детского дома сказали, что это особенно ценная литература, грамотно написанная в своё время.</vt:lpstr>
      <vt:lpstr>Когда мы звонили в детский дом, нам были очень рады, что мы везём книги! В детские дома привозят много вещей, канцтоваров, хозинвентаря, а вот книг привозят очень мало. Книжный фонд детских домов нуждается в постоянном обновлении и пополнении, чтобы дети могли развиваться. 24.12.2019 г. мы посетили в Елецком доме ребёнка детишек, для которых собирали книжки в рамках проекта КНИГИ ДЕТЯМ В ДЕТСКИЙ ДОМ!!!</vt:lpstr>
      <vt:lpstr>Дети были очень рады книжкам! В качестве благодарности они задарили нас своими улыбками и обнимашками. Мы получили незабываемые эмоции от общения с детишками и персоналом дома ребёнка. Благодарю всех, кто принёс книжки! Елецкий дом ребёнка благодарит всех за оказанную помощь! К сожалению лица детей показывать нельзя.</vt:lpstr>
    </vt:vector>
  </TitlesOfParts>
  <Company>ГК Эксперт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КНИГИ ДЕТЯМ В ДЕТСКИЙ ДОМ</dc:title>
  <dc:creator>Скуратова Татьяна Викторовна</dc:creator>
  <cp:lastModifiedBy>Скуратова Татьяна Викторовна</cp:lastModifiedBy>
  <cp:revision>7</cp:revision>
  <dcterms:created xsi:type="dcterms:W3CDTF">2020-02-09T15:14:29Z</dcterms:created>
  <dcterms:modified xsi:type="dcterms:W3CDTF">2020-02-09T15:35:46Z</dcterms:modified>
</cp:coreProperties>
</file>