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02A0"/>
    <a:srgbClr val="990066"/>
    <a:srgbClr val="993399"/>
    <a:srgbClr val="0269CF"/>
    <a:srgbClr val="29AB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65" d="100"/>
          <a:sy n="65" d="100"/>
        </p:scale>
        <p:origin x="91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B91C-C109-435B-98F1-9477119D89B5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D4B1-203B-4E63-B6E9-DE8AF2D8B3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214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B91C-C109-435B-98F1-9477119D89B5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D4B1-203B-4E63-B6E9-DE8AF2D8B3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6530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B91C-C109-435B-98F1-9477119D89B5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D4B1-203B-4E63-B6E9-DE8AF2D8B3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964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B91C-C109-435B-98F1-9477119D89B5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D4B1-203B-4E63-B6E9-DE8AF2D8B3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6253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B91C-C109-435B-98F1-9477119D89B5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D4B1-203B-4E63-B6E9-DE8AF2D8B3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7266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B91C-C109-435B-98F1-9477119D89B5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D4B1-203B-4E63-B6E9-DE8AF2D8B3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5010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B91C-C109-435B-98F1-9477119D89B5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D4B1-203B-4E63-B6E9-DE8AF2D8B3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0241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B91C-C109-435B-98F1-9477119D89B5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D4B1-203B-4E63-B6E9-DE8AF2D8B3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210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B91C-C109-435B-98F1-9477119D89B5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D4B1-203B-4E63-B6E9-DE8AF2D8B3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0792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B91C-C109-435B-98F1-9477119D89B5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D4B1-203B-4E63-B6E9-DE8AF2D8B3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6205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B91C-C109-435B-98F1-9477119D89B5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D4B1-203B-4E63-B6E9-DE8AF2D8B3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8771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2B91C-C109-435B-98F1-9477119D89B5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BD4B1-203B-4E63-B6E9-DE8AF2D8B3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995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98" t="29268" r="13094" b="29559"/>
          <a:stretch/>
        </p:blipFill>
        <p:spPr>
          <a:xfrm>
            <a:off x="-4155" y="1"/>
            <a:ext cx="12204176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389239" y="3801137"/>
            <a:ext cx="73741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Клуб Любителей Бега «</a:t>
            </a:r>
            <a:r>
              <a:rPr lang="ru-RU" sz="4000" b="1" dirty="0" err="1" smtClean="0">
                <a:solidFill>
                  <a:schemeClr val="bg1"/>
                </a:solidFill>
                <a:latin typeface="Myriad Pro" panose="020B0503030403020204" pitchFamily="34" charset="0"/>
              </a:rPr>
              <a:t>КоЛиБри</a:t>
            </a:r>
            <a:r>
              <a:rPr lang="ru-RU" sz="4000" b="1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»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33135" y="4509023"/>
            <a:ext cx="53684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Руководитель проекта: Бумаго Дарья Владимировна</a:t>
            </a:r>
            <a:endParaRPr lang="ru-RU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0409" y="1277161"/>
            <a:ext cx="4887434" cy="2151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9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0"/>
            <a:ext cx="3934047" cy="6858000"/>
          </a:xfrm>
          <a:prstGeom prst="rect">
            <a:avLst/>
          </a:prstGeom>
          <a:solidFill>
            <a:srgbClr val="6002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6002A0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150" y="4175227"/>
            <a:ext cx="1225746" cy="212988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50146" y="561508"/>
            <a:ext cx="32436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АКТУАЛЬНОСТЬ</a:t>
            </a:r>
          </a:p>
          <a:p>
            <a:r>
              <a:rPr lang="ru-RU" sz="3200" b="1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ПРОЕКТА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84193" y="366623"/>
            <a:ext cx="7907807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>
                <a:latin typeface="Myriad Pro" panose="020B0503030403020204" pitchFamily="34" charset="0"/>
              </a:rPr>
              <a:t>Медики бьют тревогу: год за годом детей с избыточным весом в </a:t>
            </a:r>
            <a:r>
              <a:rPr lang="ru-RU" sz="2800" dirty="0" smtClean="0">
                <a:latin typeface="Myriad Pro" panose="020B0503030403020204" pitchFamily="34" charset="0"/>
              </a:rPr>
              <a:t>Красноярском </a:t>
            </a:r>
            <a:r>
              <a:rPr lang="ru-RU" sz="2800" dirty="0">
                <a:latin typeface="Myriad Pro" panose="020B0503030403020204" pitchFamily="34" charset="0"/>
              </a:rPr>
              <a:t>крае становится все </a:t>
            </a:r>
            <a:r>
              <a:rPr lang="ru-RU" sz="2800" dirty="0" smtClean="0">
                <a:latin typeface="Myriad Pro" panose="020B0503030403020204" pitchFamily="34" charset="0"/>
              </a:rPr>
              <a:t>больше (2017 год);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800" dirty="0">
              <a:latin typeface="Myriad Pro" panose="020B05030304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>
                <a:latin typeface="Myriad Pro" panose="020B0503030403020204" pitchFamily="34" charset="0"/>
              </a:rPr>
              <a:t>Эксперты </a:t>
            </a:r>
            <a:r>
              <a:rPr lang="ru-RU" sz="2800" dirty="0" smtClean="0">
                <a:latin typeface="Myriad Pro" panose="020B0503030403020204" pitchFamily="34" charset="0"/>
              </a:rPr>
              <a:t>ВОЗ выделяют </a:t>
            </a:r>
            <a:r>
              <a:rPr lang="ru-RU" sz="2800" dirty="0" smtClean="0">
                <a:latin typeface="Myriad Pro" panose="020B0503030403020204" pitchFamily="34" charset="0"/>
              </a:rPr>
              <a:t>один </a:t>
            </a:r>
            <a:r>
              <a:rPr lang="ru-RU" sz="2800" dirty="0" smtClean="0">
                <a:latin typeface="Myriad Pro" panose="020B0503030403020204" pitchFamily="34" charset="0"/>
              </a:rPr>
              <a:t>из факторов, </a:t>
            </a:r>
            <a:r>
              <a:rPr lang="ru-RU" sz="2800" dirty="0">
                <a:latin typeface="Myriad Pro" panose="020B0503030403020204" pitchFamily="34" charset="0"/>
              </a:rPr>
              <a:t>способствующие неконтролируемому набору </a:t>
            </a:r>
            <a:r>
              <a:rPr lang="ru-RU" sz="2800" dirty="0" smtClean="0">
                <a:latin typeface="Myriad Pro" panose="020B0503030403020204" pitchFamily="34" charset="0"/>
              </a:rPr>
              <a:t>веса </a:t>
            </a:r>
            <a:r>
              <a:rPr lang="ru-RU" sz="2800" u="sng" dirty="0" smtClean="0">
                <a:latin typeface="Myriad Pro" panose="020B0503030403020204" pitchFamily="34" charset="0"/>
              </a:rPr>
              <a:t>отсутствие </a:t>
            </a:r>
            <a:r>
              <a:rPr lang="ru-RU" sz="2800" u="sng" dirty="0">
                <a:latin typeface="Myriad Pro" panose="020B0503030403020204" pitchFamily="34" charset="0"/>
              </a:rPr>
              <a:t>физической нагрузки</a:t>
            </a:r>
            <a:r>
              <a:rPr lang="ru-RU" sz="2800" dirty="0">
                <a:latin typeface="Myriad Pro" panose="020B0503030403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800" dirty="0">
              <a:latin typeface="Myriad Pro" panose="020B05030304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Myriad Pro" panose="020B0503030403020204" pitchFamily="34" charset="0"/>
              </a:rPr>
              <a:t>Каждый десятый </a:t>
            </a:r>
            <a:r>
              <a:rPr lang="ru-RU" sz="2800" dirty="0" err="1" smtClean="0">
                <a:latin typeface="Myriad Pro" panose="020B0503030403020204" pitchFamily="34" charset="0"/>
              </a:rPr>
              <a:t>Росиянин</a:t>
            </a:r>
            <a:r>
              <a:rPr lang="ru-RU" sz="2800" dirty="0" smtClean="0">
                <a:latin typeface="Myriad Pro" panose="020B0503030403020204" pitchFamily="34" charset="0"/>
              </a:rPr>
              <a:t> </a:t>
            </a:r>
            <a:r>
              <a:rPr lang="ru-RU" sz="2800" dirty="0">
                <a:latin typeface="Myriad Pro" panose="020B0503030403020204" pitchFamily="34" charset="0"/>
              </a:rPr>
              <a:t>(10,5%) чувствует себя плохо, а 2,4% - очень </a:t>
            </a:r>
            <a:r>
              <a:rPr lang="ru-RU" sz="2800" dirty="0" smtClean="0">
                <a:latin typeface="Myriad Pro" panose="020B0503030403020204" pitchFamily="34" charset="0"/>
              </a:rPr>
              <a:t>плохо.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800" dirty="0">
              <a:latin typeface="Myriad Pro" panose="020B05030304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Треть </a:t>
            </a:r>
            <a:r>
              <a:rPr lang="ru-RU" sz="2800" dirty="0"/>
              <a:t>опрошенных в возрасте 18-24 лет регулярно курят, "потому что уже привыкли и не могут бросить". </a:t>
            </a:r>
            <a:endParaRPr lang="ru-RU" sz="2800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6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3934047" cy="6858000"/>
          </a:xfrm>
          <a:prstGeom prst="rect">
            <a:avLst/>
          </a:prstGeom>
          <a:solidFill>
            <a:srgbClr val="29AB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6002A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150" y="4175227"/>
            <a:ext cx="1225746" cy="212988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50146" y="561508"/>
            <a:ext cx="32436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ЦЕЛЬ ПРОЕКТА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4192" y="561508"/>
            <a:ext cx="761775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Myriad Pro" panose="020B0503030403020204" pitchFamily="34" charset="0"/>
              </a:rPr>
              <a:t>Создать Клуб Любителей Бега на территории </a:t>
            </a:r>
            <a:r>
              <a:rPr lang="ru-RU" sz="2800" dirty="0" err="1">
                <a:latin typeface="Myriad Pro" panose="020B0503030403020204" pitchFamily="34" charset="0"/>
              </a:rPr>
              <a:t>пгт.Емельяново</a:t>
            </a:r>
            <a:r>
              <a:rPr lang="ru-RU" sz="2800" dirty="0">
                <a:latin typeface="Myriad Pro" panose="020B0503030403020204" pitchFamily="34" charset="0"/>
              </a:rPr>
              <a:t> для популяризации здорового образа жизни среди населения всех </a:t>
            </a:r>
            <a:r>
              <a:rPr lang="ru-RU" sz="2800" dirty="0" smtClean="0">
                <a:latin typeface="Myriad Pro" panose="020B0503030403020204" pitchFamily="34" charset="0"/>
              </a:rPr>
              <a:t>возрастов.</a:t>
            </a:r>
            <a:endParaRPr lang="ru-RU" sz="2800" dirty="0">
              <a:latin typeface="Myriad Pro" panose="020B0503030403020204" pitchFamily="34" charset="0"/>
            </a:endParaRPr>
          </a:p>
        </p:txBody>
      </p:sp>
      <p:pic>
        <p:nvPicPr>
          <p:cNvPr id="1026" name="Picture 2" descr="Runner, Silhouette, Athlete, Fitness, Man, Health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193" y="1965665"/>
            <a:ext cx="6628683" cy="441912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027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3934047" cy="6858000"/>
          </a:xfrm>
          <a:prstGeom prst="rect">
            <a:avLst/>
          </a:prstGeom>
          <a:solidFill>
            <a:srgbClr val="0269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6002A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150" y="4175227"/>
            <a:ext cx="1225746" cy="212988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50146" y="561508"/>
            <a:ext cx="358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ЗАДАЧИ ПРОЕКТА</a:t>
            </a:r>
            <a:endParaRPr lang="ru-RU" sz="30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34048" y="561508"/>
            <a:ext cx="841035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>
                <a:latin typeface="Myriad Pro" panose="020B0503030403020204" pitchFamily="34" charset="0"/>
              </a:rPr>
              <a:t>1. Найти место и благоустроить его для «Тропы здоровья».</a:t>
            </a:r>
          </a:p>
          <a:p>
            <a:r>
              <a:rPr lang="ru-RU" sz="2600" dirty="0">
                <a:latin typeface="Myriad Pro" panose="020B0503030403020204" pitchFamily="34" charset="0"/>
              </a:rPr>
              <a:t>2. Информировать жителей посёлка Емельяново о создании клуба любителей бега и «Тропы здоровья».</a:t>
            </a:r>
          </a:p>
          <a:p>
            <a:r>
              <a:rPr lang="ru-RU" sz="2600" dirty="0">
                <a:latin typeface="Myriad Pro" panose="020B0503030403020204" pitchFamily="34" charset="0"/>
              </a:rPr>
              <a:t>3. Организовать первый забег.</a:t>
            </a:r>
          </a:p>
        </p:txBody>
      </p:sp>
      <p:pic>
        <p:nvPicPr>
          <p:cNvPr id="2050" name="Picture 2" descr="Runner, Race, Competition, Female, Athlete, Marath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8447" y="2161786"/>
            <a:ext cx="6581554" cy="469621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337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3934047" cy="6858000"/>
          </a:xfrm>
          <a:prstGeom prst="rect">
            <a:avLst/>
          </a:prstGeom>
          <a:solidFill>
            <a:srgbClr val="99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6002A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150" y="4175227"/>
            <a:ext cx="1225746" cy="212988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50146" y="561508"/>
            <a:ext cx="32436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ПЛАН РЕАЛИЗАЦИИ ПРОЕКТА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84193" y="561508"/>
            <a:ext cx="446160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Myriad Pro" panose="020B0503030403020204" pitchFamily="34" charset="0"/>
              </a:rPr>
              <a:t>Определить место и облагородить «Тропу здоровья»;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Myriad Pro" panose="020B0503030403020204" pitchFamily="34" charset="0"/>
              </a:rPr>
              <a:t>Запустить рекламу;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Myriad Pro" panose="020B0503030403020204" pitchFamily="34" charset="0"/>
              </a:rPr>
              <a:t>Создать Клуб Любителей Бега;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Myriad Pro" panose="020B0503030403020204" pitchFamily="34" charset="0"/>
              </a:rPr>
              <a:t>Закупить всё необходимое;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Myriad Pro" panose="020B0503030403020204" pitchFamily="34" charset="0"/>
              </a:rPr>
              <a:t>Провести первый забег.</a:t>
            </a:r>
          </a:p>
        </p:txBody>
      </p:sp>
      <p:pic>
        <p:nvPicPr>
          <p:cNvPr id="3074" name="Picture 2" descr="Man, Women'S, Running, Running Women, Exercise, Jogg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5564" y="1049470"/>
            <a:ext cx="2815943" cy="5631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134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3934047" cy="6858000"/>
          </a:xfrm>
          <a:prstGeom prst="rect">
            <a:avLst/>
          </a:prstGeom>
          <a:solidFill>
            <a:srgbClr val="99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6002A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150" y="4175227"/>
            <a:ext cx="1225746" cy="212988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50146" y="561508"/>
            <a:ext cx="32436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НЕОБХОДИМЫЕ РЕСУРСЫ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84193" y="561508"/>
            <a:ext cx="61357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Myriad Pro" panose="020B0503030403020204" pitchFamily="34" charset="0"/>
              </a:rPr>
              <a:t>Запрашиваемая сумма: 10 980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₱</a:t>
            </a:r>
            <a:endParaRPr lang="ru-RU" sz="2800" dirty="0">
              <a:latin typeface="Myriad Pro" panose="020B0503030403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424516" y="1224116"/>
            <a:ext cx="3274142" cy="23154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Необходимые: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Указатель;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Призы;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Территория;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Расчистка;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Медик.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470490" y="1224116"/>
            <a:ext cx="3274142" cy="23154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Имеющиеся: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Волонтёры;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Секундомер;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Опытный участник забегов.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02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3934047" cy="6858000"/>
          </a:xfrm>
          <a:prstGeom prst="rect">
            <a:avLst/>
          </a:prstGeom>
          <a:solidFill>
            <a:srgbClr val="6002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6002A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150" y="4175227"/>
            <a:ext cx="1225746" cy="212988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50146" y="561508"/>
            <a:ext cx="32436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РЕЗУЛЬТАТЫ ПРОЕКТА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428403" y="1238865"/>
            <a:ext cx="3480619" cy="23597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Создана «Тропа здоровья», на которой проведён первый </a:t>
            </a:r>
            <a:r>
              <a:rPr lang="ru-RU" dirty="0" smtClean="0"/>
              <a:t>забег численностью более 50 человек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249264" y="1238865"/>
            <a:ext cx="3480619" cy="23597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Действует Клуб Любителей Бега «</a:t>
            </a:r>
            <a:r>
              <a:rPr lang="ru-RU" dirty="0" err="1" smtClean="0"/>
              <a:t>КоЛиБри</a:t>
            </a:r>
            <a:r>
              <a:rPr lang="ru-RU" dirty="0" smtClean="0"/>
              <a:t>», в котором не менее 10 человек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428403" y="3906631"/>
            <a:ext cx="7301480" cy="1742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Рекламной компанией охвачено свыше 5000 человек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8181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98" t="29268" r="13094" b="29559"/>
          <a:stretch/>
        </p:blipFill>
        <p:spPr>
          <a:xfrm>
            <a:off x="-4155" y="1"/>
            <a:ext cx="12204176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60561" y="3801137"/>
            <a:ext cx="86663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Бумаго Дарья Владимировна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97541" y="4509023"/>
            <a:ext cx="71923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Myriad Pro" panose="020B0503030403020204" pitchFamily="34" charset="0"/>
              </a:rPr>
              <a:t>Опыт участия в краевых мероприятиях Флагманских программ: </a:t>
            </a:r>
            <a:r>
              <a:rPr lang="ru-RU" dirty="0">
                <a:solidFill>
                  <a:schemeClr val="bg1"/>
                </a:solidFill>
              </a:rPr>
              <a:t>Вручение премии главы города, Школа Управленцев, </a:t>
            </a:r>
            <a:r>
              <a:rPr lang="ru-RU" dirty="0" err="1">
                <a:solidFill>
                  <a:schemeClr val="bg1"/>
                </a:solidFill>
              </a:rPr>
              <a:t>Роботех</a:t>
            </a:r>
            <a:r>
              <a:rPr lang="ru-RU" dirty="0">
                <a:solidFill>
                  <a:schemeClr val="bg1"/>
                </a:solidFill>
              </a:rPr>
              <a:t>, Формирование комфортной городской среды, </a:t>
            </a:r>
            <a:r>
              <a:rPr lang="ru-RU" dirty="0" err="1">
                <a:solidFill>
                  <a:schemeClr val="bg1"/>
                </a:solidFill>
              </a:rPr>
              <a:t>Молконвент</a:t>
            </a:r>
            <a:endParaRPr lang="ru-RU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0409" y="1277161"/>
            <a:ext cx="4887434" cy="2151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67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260</Words>
  <Application>Microsoft Office PowerPoint</Application>
  <PresentationFormat>Широкоэкранный</PresentationFormat>
  <Paragraphs>41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Myriad Pro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Гринюк</dc:creator>
  <cp:lastModifiedBy>Дарья Бумаго</cp:lastModifiedBy>
  <cp:revision>13</cp:revision>
  <dcterms:created xsi:type="dcterms:W3CDTF">2018-04-13T03:53:19Z</dcterms:created>
  <dcterms:modified xsi:type="dcterms:W3CDTF">2019-04-05T05:04:30Z</dcterms:modified>
</cp:coreProperties>
</file>