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97" r:id="rId3"/>
    <p:sldId id="315" r:id="rId4"/>
    <p:sldId id="313" r:id="rId5"/>
    <p:sldId id="314" r:id="rId6"/>
    <p:sldId id="358" r:id="rId7"/>
    <p:sldId id="379" r:id="rId8"/>
    <p:sldId id="335" r:id="rId9"/>
    <p:sldId id="328" r:id="rId10"/>
    <p:sldId id="352" r:id="rId11"/>
    <p:sldId id="350" r:id="rId12"/>
    <p:sldId id="34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88380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D6F5E-C555-405F-AFF5-107EDAF142EA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36CEF-B532-4375-B7AD-5AFC37B28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36CEF-B532-4375-B7AD-5AFC37B28B1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7" y="26064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2289" y="908720"/>
            <a:ext cx="6264696" cy="441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947887" y="5445224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14290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Волонтерский отряд МБОУ «СОШ №7»</a:t>
            </a:r>
            <a:br>
              <a:rPr lang="ru-RU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«Кто, если не Я ?» 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7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57356" y="214290"/>
            <a:ext cx="63462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«70 минут чтени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643050"/>
            <a:ext cx="63579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«Эта акция призвана пропагандировать книги о войне, формировать престиж книги и чтения среди школьников»</a:t>
            </a:r>
          </a:p>
          <a:p>
            <a:r>
              <a:rPr lang="ru-RU" sz="3200" b="1" dirty="0" smtClean="0"/>
              <a:t>В акции приняли участие все ученики нашей школы- 608 человек.</a:t>
            </a:r>
            <a:endParaRPr lang="ru-RU" sz="3200" b="1" dirty="0"/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8143900" y="214290"/>
            <a:ext cx="1285875" cy="6858000"/>
            <a:chOff x="0" y="0"/>
            <a:chExt cx="1285852" cy="6858000"/>
          </a:xfrm>
        </p:grpSpPr>
        <p:grpSp>
          <p:nvGrpSpPr>
            <p:cNvPr id="8" name="Группа 4"/>
            <p:cNvGrpSpPr>
              <a:grpSpLocks/>
            </p:cNvGrpSpPr>
            <p:nvPr/>
          </p:nvGrpSpPr>
          <p:grpSpPr bwMode="auto">
            <a:xfrm>
              <a:off x="0" y="0"/>
              <a:ext cx="1285852" cy="6857999"/>
              <a:chOff x="0" y="0"/>
              <a:chExt cx="1428761" cy="5259625"/>
            </a:xfrm>
          </p:grpSpPr>
          <p:pic>
            <p:nvPicPr>
              <p:cNvPr id="10" name="Рисунок 2" descr="орден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2627" t="9090" b="30304"/>
              <a:stretch>
                <a:fillRect/>
              </a:stretch>
            </p:blipFill>
            <p:spPr bwMode="auto">
              <a:xfrm rot="-5400000">
                <a:off x="-607211" y="607211"/>
                <a:ext cx="2643182" cy="1428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Рисунок 3" descr="орден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3004" t="9090" b="30304"/>
              <a:stretch>
                <a:fillRect/>
              </a:stretch>
            </p:blipFill>
            <p:spPr bwMode="auto">
              <a:xfrm rot="5400000">
                <a:off x="-593841" y="3237023"/>
                <a:ext cx="2616443" cy="1428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9" descr="line4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825" y="0"/>
              <a:ext cx="749275" cy="682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5720" y="5905500"/>
            <a:ext cx="7621587" cy="95250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28662" y="571480"/>
            <a:ext cx="67151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2017 году стартовал проект «В одном строю», в котором мы выдвинули идею в музее нашей школы сделать тематическую выставку «Бессмертный полк». Только около фото ( или в рамке с фото ) героя семьи будет фото ученика нашей школы. Этот проект стартует под своеобразным девизом «История моей семьи в истории войны»</a:t>
            </a:r>
          </a:p>
          <a:p>
            <a:pPr algn="ctr"/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cs4357.vkontakte.ru/u933186/-1/x_7e56b3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143380"/>
            <a:ext cx="2857520" cy="1549301"/>
          </a:xfrm>
          <a:prstGeom prst="rect">
            <a:avLst/>
          </a:prstGeom>
          <a:noFill/>
        </p:spPr>
      </p:pic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7858125" y="0"/>
            <a:ext cx="1285875" cy="6858000"/>
            <a:chOff x="0" y="0"/>
            <a:chExt cx="1285852" cy="6858000"/>
          </a:xfrm>
        </p:grpSpPr>
        <p:grpSp>
          <p:nvGrpSpPr>
            <p:cNvPr id="8" name="Группа 4"/>
            <p:cNvGrpSpPr>
              <a:grpSpLocks/>
            </p:cNvGrpSpPr>
            <p:nvPr/>
          </p:nvGrpSpPr>
          <p:grpSpPr bwMode="auto">
            <a:xfrm>
              <a:off x="0" y="0"/>
              <a:ext cx="1285852" cy="6857999"/>
              <a:chOff x="0" y="0"/>
              <a:chExt cx="1428761" cy="5259625"/>
            </a:xfrm>
          </p:grpSpPr>
          <p:pic>
            <p:nvPicPr>
              <p:cNvPr id="10" name="Рисунок 2" descr="орден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2627" t="9090" b="30304"/>
              <a:stretch>
                <a:fillRect/>
              </a:stretch>
            </p:blipFill>
            <p:spPr bwMode="auto">
              <a:xfrm rot="-5400000">
                <a:off x="-607211" y="607211"/>
                <a:ext cx="2643182" cy="1428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Рисунок 3" descr="орден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3004" t="9090" b="30304"/>
              <a:stretch>
                <a:fillRect/>
              </a:stretch>
            </p:blipFill>
            <p:spPr bwMode="auto">
              <a:xfrm rot="5400000">
                <a:off x="-593841" y="3237023"/>
                <a:ext cx="2616443" cy="1428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9" descr="line4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825" y="0"/>
              <a:ext cx="749275" cy="682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0" y="5905500"/>
            <a:ext cx="7621587" cy="95250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0"/>
            <a:ext cx="365284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85720" y="3643314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старину, когда мела метель во всех окрестных храмах звонили колокола. Это делали для того чтобы путник не сбился с дороги. Вот так и наш отряд делает все возможное, чтобы порадовать, поддержать, наставить на истинный путь людей, оказавшихся в трудной ситуации..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" y="26064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42988" y="274638"/>
            <a:ext cx="7891462" cy="2146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В основе волонтерского движения лежит старый как мир принцип: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57224" y="2143116"/>
            <a:ext cx="7499350" cy="39671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809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ХОЧЕШЬ ПОЧУВСТВОВАТЬ СЕБЯ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ЧЕЛОВЕКОМ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— ПОМОГИ ДРУГОМУ!</a:t>
            </a:r>
          </a:p>
          <a:p>
            <a:pPr marL="809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ru-RU" sz="2400" dirty="0" smtClean="0">
                <a:latin typeface="Bookman Old Style" pitchFamily="18" charset="0"/>
              </a:rPr>
              <a:t>Вот и </a:t>
            </a:r>
            <a:r>
              <a:rPr lang="ru-RU" sz="2400" dirty="0" smtClean="0">
                <a:latin typeface="Bookman Old Style" pitchFamily="18" charset="0"/>
              </a:rPr>
              <a:t>одна из моих целей </a:t>
            </a:r>
            <a:r>
              <a:rPr lang="ru-RU" sz="2400" dirty="0" smtClean="0">
                <a:latin typeface="Bookman Old Style" pitchFamily="18" charset="0"/>
              </a:rPr>
              <a:t>участия в волонтерском движении- Помогать тем людям, кто ценой своего здоровья, благополучия, жизни, сохранил  этот мир для меня и моих близких; не жалеть добрых слов, улыбки и времени.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809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1468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Весенние и осенние акции «ДОБРА»- мы помогаем в доме, на огороде, читаем вслух, разговариваем… Общение для старшего поколения- это очень важно! Мы приходим к тем, кому мы нужны и за это нас в микрорайоне назвали «Белыми ангелами»</a:t>
            </a:r>
            <a:endParaRPr lang="ru-RU" sz="1800" b="1" dirty="0"/>
          </a:p>
        </p:txBody>
      </p:sp>
      <p:pic>
        <p:nvPicPr>
          <p:cNvPr id="35842" name="Picture 2" descr="D:\Волонтёры, Мартынов выступает\DSC06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714" y="428605"/>
            <a:ext cx="3685344" cy="2786082"/>
          </a:xfrm>
          <a:prstGeom prst="rect">
            <a:avLst/>
          </a:prstGeom>
          <a:noFill/>
        </p:spPr>
      </p:pic>
      <p:pic>
        <p:nvPicPr>
          <p:cNvPr id="35843" name="Picture 3" descr="D:\Волонтёры, Мартынов выступает\DSC06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143380"/>
            <a:ext cx="3642736" cy="2542608"/>
          </a:xfrm>
          <a:prstGeom prst="rect">
            <a:avLst/>
          </a:prstGeom>
          <a:noFill/>
        </p:spPr>
      </p:pic>
      <p:pic>
        <p:nvPicPr>
          <p:cNvPr id="3074" name="Picture 2" descr="I:\день пожилого человека 1.10.16\PA02046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14818"/>
            <a:ext cx="3287888" cy="2457834"/>
          </a:xfrm>
          <a:prstGeom prst="rect">
            <a:avLst/>
          </a:prstGeom>
          <a:noFill/>
        </p:spPr>
      </p:pic>
      <p:pic>
        <p:nvPicPr>
          <p:cNvPr id="3075" name="Picture 3" descr="I:\день пожилого человека 1.10.16\PA0204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10245"/>
            <a:ext cx="3357586" cy="282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2786058"/>
            <a:ext cx="8715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Этой акцией мы хотели дать возможность всем желающим жителям Нижней </a:t>
            </a:r>
            <a:r>
              <a:rPr lang="ru-RU" sz="2400" dirty="0" err="1" smtClean="0"/>
              <a:t>Согры</a:t>
            </a:r>
            <a:r>
              <a:rPr lang="ru-RU" sz="2400" dirty="0" smtClean="0"/>
              <a:t> выразить благодарность, и возможность приобщиться к Празднованию 75летию со Дня Победы в ВОВ людям всех возрастов, и конечно, порадовать ветеранов не только 9 мая, а начинать заранее.</a:t>
            </a:r>
          </a:p>
          <a:p>
            <a:pPr algn="ctr"/>
            <a:r>
              <a:rPr lang="ru-RU" sz="2400" b="1" dirty="0" smtClean="0"/>
              <a:t>Акция проходила в рамках эстафеты - марафона памяти</a:t>
            </a:r>
          </a:p>
          <a:p>
            <a:pPr algn="ctr"/>
            <a:r>
              <a:rPr lang="ru-RU" sz="2400" b="1" dirty="0" smtClean="0"/>
              <a:t> «75 шагов к Победе« и продолжается до сих пор</a:t>
            </a:r>
            <a:r>
              <a:rPr lang="ru-RU" sz="2400" dirty="0" smtClean="0"/>
              <a:t>, </a:t>
            </a:r>
          </a:p>
          <a:p>
            <a:pPr algn="ctr"/>
            <a:r>
              <a:rPr lang="ru-RU" sz="2400" b="1" dirty="0" smtClean="0"/>
              <a:t>Такие акции останавливать НЕЛЬЗЯ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785794"/>
            <a:ext cx="73385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"Ветераны 75"</a:t>
            </a:r>
            <a:endParaRPr lang="ru-RU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000240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Волонтеры предлагали жителям  Нижней </a:t>
            </a:r>
            <a:r>
              <a:rPr lang="ru-RU" sz="2400" dirty="0" err="1" smtClean="0"/>
              <a:t>Согры</a:t>
            </a:r>
            <a:r>
              <a:rPr lang="ru-RU" sz="2400" dirty="0" smtClean="0"/>
              <a:t>  написать пожелания и выразить благодарность ветеранам ВОВ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7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192" y="1214422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"Волонтёр,</a:t>
            </a:r>
          </a:p>
          <a:p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тебя ждет ветеран".</a:t>
            </a:r>
            <a:endParaRPr lang="ru-RU" sz="6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player.myshared.ru/369800/data/images/img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-2979712"/>
            <a:ext cx="7650088" cy="5143501"/>
          </a:xfrm>
          <a:prstGeom prst="rect">
            <a:avLst/>
          </a:prstGeom>
          <a:noFill/>
        </p:spPr>
      </p:pic>
      <p:pic>
        <p:nvPicPr>
          <p:cNvPr id="7" name="Рисунок 6" descr="F:\фото\IMG_20150330_1439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324959" cy="249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:\фото\aaa 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286124"/>
            <a:ext cx="2857488" cy="2726943"/>
          </a:xfrm>
          <a:prstGeom prst="rect">
            <a:avLst/>
          </a:prstGeom>
          <a:noFill/>
        </p:spPr>
      </p:pic>
      <p:pic>
        <p:nvPicPr>
          <p:cNvPr id="9" name="Рисунок 8" descr="F:\фото\IMG_20150330_1434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3214686"/>
            <a:ext cx="3588727" cy="269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Пана\SDC189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188640"/>
            <a:ext cx="228598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E:\Новая папка (2)\101APPLE\IMG_1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290"/>
            <a:ext cx="6572296" cy="491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57826"/>
            <a:ext cx="8229600" cy="121444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Помогаем проводить экскурсии в библиотеке, объявляем сбор старинных вещей  для библиотеки-клуба «Истоки»  ( она же музейный центр  нашего микрорайона), проводим тематические вечера для людей всех возрастов.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ейный\Desktop\волонтер\PC030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4032448" cy="3888433"/>
          </a:xfrm>
          <a:prstGeom prst="rect">
            <a:avLst/>
          </a:prstGeom>
          <a:noFill/>
        </p:spPr>
      </p:pic>
      <p:pic>
        <p:nvPicPr>
          <p:cNvPr id="2051" name="Picture 3" descr="C:\Users\Семейный\Desktop\волонтер\PC0308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4176464" cy="432048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636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Проводим митинги на могилах героев СССР: генерала-майора В.Г. Тихонова, который завещал похоронить себя на Родине, на берегу Енисея и В.А. Москвина ( занимаясь поисковой деятельностью, мы нашли могилу В.А. Москвина, теперь за ней ухаживаем). Так же проводим такие  акции, как: «Свеча памяти», «Им вечно будет 25», «Кораблик памяти», «Тюльпан Победы» и другие.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1571612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 Дню Победы мы написали письма ветеранам, свернули  их настоящими солдатскими треугольниками и подарили их ветеранам. Ветераны читали, радовались со слезами на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глазах...и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мы тоже.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14290"/>
            <a:ext cx="6357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: "Треугольник»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7858125" y="0"/>
            <a:ext cx="1285875" cy="6858000"/>
            <a:chOff x="0" y="0"/>
            <a:chExt cx="1285852" cy="6858000"/>
          </a:xfrm>
        </p:grpSpPr>
        <p:grpSp>
          <p:nvGrpSpPr>
            <p:cNvPr id="8" name="Группа 4"/>
            <p:cNvGrpSpPr>
              <a:grpSpLocks/>
            </p:cNvGrpSpPr>
            <p:nvPr/>
          </p:nvGrpSpPr>
          <p:grpSpPr bwMode="auto">
            <a:xfrm>
              <a:off x="0" y="0"/>
              <a:ext cx="1285852" cy="6857999"/>
              <a:chOff x="0" y="0"/>
              <a:chExt cx="1428761" cy="5259625"/>
            </a:xfrm>
          </p:grpSpPr>
          <p:pic>
            <p:nvPicPr>
              <p:cNvPr id="10" name="Рисунок 2" descr="орден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2627" t="9090" b="30304"/>
              <a:stretch>
                <a:fillRect/>
              </a:stretch>
            </p:blipFill>
            <p:spPr bwMode="auto">
              <a:xfrm rot="-5400000">
                <a:off x="-607211" y="607211"/>
                <a:ext cx="2643182" cy="1428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Рисунок 3" descr="орден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3004" t="9090" b="30304"/>
              <a:stretch>
                <a:fillRect/>
              </a:stretch>
            </p:blipFill>
            <p:spPr bwMode="auto">
              <a:xfrm rot="5400000">
                <a:off x="-593841" y="3237023"/>
                <a:ext cx="2616443" cy="1428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9" descr="line4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825" y="0"/>
              <a:ext cx="749275" cy="682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5905500"/>
            <a:ext cx="7621587" cy="95250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7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928670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Георгиевские чтения традиционно проходят именно в конце апреля – начале мая, в преддверии празднования Дня Победы и приурочены к  6 мая, Дню памяти святого Георгия Победоносца - покровителя русского воинства.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571744"/>
            <a:ext cx="6500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своих исследовательских работах ребята рассказывают  о войне и о героизме русских солдат.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8143900" y="0"/>
            <a:ext cx="1285875" cy="6858000"/>
            <a:chOff x="0" y="0"/>
            <a:chExt cx="1285852" cy="6858000"/>
          </a:xfrm>
        </p:grpSpPr>
        <p:grpSp>
          <p:nvGrpSpPr>
            <p:cNvPr id="8" name="Группа 4"/>
            <p:cNvGrpSpPr>
              <a:grpSpLocks/>
            </p:cNvGrpSpPr>
            <p:nvPr/>
          </p:nvGrpSpPr>
          <p:grpSpPr bwMode="auto">
            <a:xfrm>
              <a:off x="0" y="0"/>
              <a:ext cx="1285852" cy="6857999"/>
              <a:chOff x="0" y="0"/>
              <a:chExt cx="1428761" cy="5259625"/>
            </a:xfrm>
          </p:grpSpPr>
          <p:pic>
            <p:nvPicPr>
              <p:cNvPr id="10" name="Рисунок 2" descr="орден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2627" t="9090" b="30304"/>
              <a:stretch>
                <a:fillRect/>
              </a:stretch>
            </p:blipFill>
            <p:spPr bwMode="auto">
              <a:xfrm rot="-5400000">
                <a:off x="-607211" y="607211"/>
                <a:ext cx="2643182" cy="1428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Рисунок 3" descr="орден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3004" t="9090" b="30304"/>
              <a:stretch>
                <a:fillRect/>
              </a:stretch>
            </p:blipFill>
            <p:spPr bwMode="auto">
              <a:xfrm rot="5400000">
                <a:off x="-593841" y="3237023"/>
                <a:ext cx="2616443" cy="1428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9" descr="line4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825" y="0"/>
              <a:ext cx="749275" cy="682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5905500"/>
            <a:ext cx="7621587" cy="95250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504</Words>
  <Application>Microsoft Office PowerPoint</Application>
  <PresentationFormat>Экран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Весенние и осенние акции «ДОБРА»- мы помогаем в доме, на огороде, читаем вслух, разговариваем… Общение для старшего поколения- это очень важно! Мы приходим к тем, кому мы нужны и за это нас в микрорайоне назвали «Белыми ангелами»</vt:lpstr>
      <vt:lpstr>Слайд 4</vt:lpstr>
      <vt:lpstr>Слайд 5</vt:lpstr>
      <vt:lpstr>Помогаем проводить экскурсии в библиотеке, объявляем сбор старинных вещей  для библиотеки-клуба «Истоки»  ( она же музейный центр  нашего микрорайона), проводим тематические вечера для людей всех возрастов.</vt:lpstr>
      <vt:lpstr>Проводим митинги на могилах героев СССР: генерала-майора В.Г. Тихонова, который завещал похоронить себя на Родине, на берегу Енисея и В.А. Москвина ( занимаясь поисковой деятельностью, мы нашли могилу В.А. Москвина, теперь за ней ухаживаем). Так же проводим такие  акции, как: «Свеча памяти», «Им вечно будет 25», «Кораблик памяти», «Тюльпан Победы» и другие.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Кабинет №27</cp:lastModifiedBy>
  <cp:revision>204</cp:revision>
  <dcterms:modified xsi:type="dcterms:W3CDTF">2017-10-19T12:12:04Z</dcterms:modified>
</cp:coreProperties>
</file>