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16" r:id="rId2"/>
    <p:sldId id="290" r:id="rId3"/>
    <p:sldId id="333" r:id="rId4"/>
    <p:sldId id="364" r:id="rId5"/>
    <p:sldId id="34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A8980409-6F4D-468C-8FB2-AD2B310978E7}">
          <p14:sldIdLst>
            <p14:sldId id="316"/>
            <p14:sldId id="290"/>
            <p14:sldId id="333"/>
            <p14:sldId id="334"/>
            <p14:sldId id="350"/>
            <p14:sldId id="352"/>
            <p14:sldId id="335"/>
            <p14:sldId id="354"/>
            <p14:sldId id="336"/>
            <p14:sldId id="342"/>
            <p14:sldId id="341"/>
            <p14:sldId id="338"/>
            <p14:sldId id="353"/>
            <p14:sldId id="347"/>
            <p14:sldId id="355"/>
            <p14:sldId id="356"/>
            <p14:sldId id="357"/>
            <p14:sldId id="339"/>
            <p14:sldId id="344"/>
            <p14:sldId id="345"/>
            <p14:sldId id="346"/>
            <p14:sldId id="358"/>
          </p14:sldIdLst>
        </p14:section>
        <p14:section name="Раздел без заголовка" id="{898C597E-BF51-46FF-845E-4D9D131AB12A}">
          <p14:sldIdLst/>
        </p14:section>
        <p14:section name="Раздел без заголовка" id="{A8D7C8D7-D960-45BB-9304-26C15AAB5C9A}">
          <p14:sldIdLst/>
        </p14:section>
        <p14:section name="Раздел без заголовка" id="{6CACBF1D-D4BE-4F69-B97D-314A8AC012B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1264" autoAdjust="0"/>
  </p:normalViewPr>
  <p:slideViewPr>
    <p:cSldViewPr>
      <p:cViewPr>
        <p:scale>
          <a:sx n="40" d="100"/>
          <a:sy n="40" d="100"/>
        </p:scale>
        <p:origin x="-86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188BD-3C51-4A63-8F12-E6A3980FD5C5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A37BE-5E31-4B3C-A755-34AF284149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180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A37BE-5E31-4B3C-A755-34AF28414926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A37BE-5E31-4B3C-A755-34AF28414926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A37BE-5E31-4B3C-A755-34AF2841492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58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6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5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30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6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403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4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930402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4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01B3-E7C1-4767-BE01-3CE6CAFF09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| </a:t>
            </a:r>
            <a:r>
              <a:rPr lang="en-US" dirty="0" err="1">
                <a:solidFill>
                  <a:prstClr val="black"/>
                </a:solidFill>
              </a:rPr>
              <a:t>Тема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презентации</a:t>
            </a:r>
            <a:r>
              <a:rPr lang="en-US" dirty="0">
                <a:solidFill>
                  <a:prstClr val="black"/>
                </a:solidFill>
              </a:rPr>
              <a:t> | xx/xx/xx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7458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349256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447805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814513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2181230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2546356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2"/>
            <a:ext cx="9144000" cy="107950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6507164"/>
            <a:ext cx="9144000" cy="35083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ea typeface="ＭＳ Ｐゴシック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6594475"/>
            <a:ext cx="406400" cy="179388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930403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5663674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392036"/>
            <a:ext cx="8458241" cy="102133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930402"/>
            <a:ext cx="4140199" cy="354330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5663674"/>
            <a:ext cx="4140200" cy="48789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01B3-E7C1-4767-BE01-3CE6CAFF0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F7F01-2F2F-4CC4-8BEB-DC3D22308FF8}" type="datetimeFigureOut">
              <a:rPr lang="ru-RU" smtClean="0"/>
              <a:pPr/>
              <a:t>05.06.2018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C0B3A-8CA1-4020-A7DD-46E869599C9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Z:\&#1062;&#1044;&#1050;&#1054;\VI%20&#1057;&#1083;&#1077;&#1090;%20&#1084;&#1086;&#1083;&#1086;&#1076;&#1077;&#1078;&#1080;%20&#1062;&#1044;%20-%202016\&#1055;&#1088;&#1077;&#1079;&#1077;&#1085;&#1090;&#1072;&#1094;&#1080;&#1103;\&#1043;&#1054;&#1053;&#1043;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over_2.png"/>
          <p:cNvPicPr>
            <a:picLocks noChangeAspect="1"/>
          </p:cNvPicPr>
          <p:nvPr/>
        </p:nvPicPr>
        <p:blipFill>
          <a:blip r:embed="rId3" cstate="print"/>
          <a:srcRect t="48752" b="36231"/>
          <a:stretch>
            <a:fillRect/>
          </a:stretch>
        </p:blipFill>
        <p:spPr bwMode="auto">
          <a:xfrm>
            <a:off x="0" y="4797152"/>
            <a:ext cx="9144000" cy="102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Subtitle 6"/>
          <p:cNvSpPr>
            <a:spLocks/>
          </p:cNvSpPr>
          <p:nvPr/>
        </p:nvSpPr>
        <p:spPr bwMode="auto">
          <a:xfrm>
            <a:off x="857224" y="4429132"/>
            <a:ext cx="8750595" cy="8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5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4857760"/>
            <a:ext cx="746321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Корпоративный День Донора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Крови в ОАО «РЖД»</a:t>
            </a:r>
            <a:endParaRPr lang="ru-RU" sz="28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5930116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Кондратьев Виталий Анатольевич</a:t>
            </a:r>
          </a:p>
          <a:p>
            <a:r>
              <a:rPr lang="ru-RU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Волонтёрский отряд</a:t>
            </a:r>
            <a:r>
              <a:rPr lang="ru-RU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Западно-Сибирской</a:t>
            </a:r>
            <a:r>
              <a:rPr lang="ru-RU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железной </a:t>
            </a:r>
            <a:r>
              <a:rPr lang="ru-RU" sz="1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дороги</a:t>
            </a:r>
            <a:endParaRPr lang="ru-RU" sz="1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Oleg\Desktop\квн\волонтеры\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732" y="1145973"/>
            <a:ext cx="3744986" cy="35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l="41179" t="34180" r="41800" b="31640"/>
          <a:stretch>
            <a:fillRect/>
          </a:stretch>
        </p:blipFill>
        <p:spPr bwMode="auto">
          <a:xfrm>
            <a:off x="1214414" y="1285860"/>
            <a:ext cx="3071834" cy="346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ubtitle 6"/>
          <p:cNvSpPr>
            <a:spLocks/>
          </p:cNvSpPr>
          <p:nvPr/>
        </p:nvSpPr>
        <p:spPr bwMode="auto">
          <a:xfrm>
            <a:off x="855804" y="4509120"/>
            <a:ext cx="8750595" cy="8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5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714488"/>
            <a:ext cx="785818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</a:t>
            </a:r>
            <a:endParaRPr lang="ru-RU" sz="1600" dirty="0" smtClean="0">
              <a:ln w="11430"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600" dirty="0" smtClean="0">
              <a:ln w="11430"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dirty="0">
                <a:ln w="11430"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ln w="11430"/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endParaRPr lang="ru-RU" sz="1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0381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Онкогематологические</a:t>
            </a:r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центры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50363"/>
            <a:ext cx="7562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 w="11430"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</a:t>
            </a:r>
            <a:endParaRPr lang="ru-RU" sz="2400" dirty="0">
              <a:ln w="11430"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41215" t="17773" r="41764" b="50977"/>
          <a:stretch>
            <a:fillRect/>
          </a:stretch>
        </p:blipFill>
        <p:spPr bwMode="auto">
          <a:xfrm>
            <a:off x="857224" y="1214421"/>
            <a:ext cx="3286148" cy="33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l="23096" t="50000" r="59334" b="19726"/>
          <a:stretch>
            <a:fillRect/>
          </a:stretch>
        </p:blipFill>
        <p:spPr bwMode="auto">
          <a:xfrm>
            <a:off x="5394688" y="1214423"/>
            <a:ext cx="339215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 l="30234" t="12890" r="28587" b="34375"/>
          <a:stretch>
            <a:fillRect/>
          </a:stretch>
        </p:blipFill>
        <p:spPr bwMode="auto">
          <a:xfrm>
            <a:off x="2357422" y="2786058"/>
            <a:ext cx="4929222" cy="35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14282" y="6488668"/>
            <a:ext cx="5443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E52451-A454-45F6-85A4-4A1845D798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r>
              <a:rPr lang="ru-RU" dirty="0" smtClean="0"/>
              <a:t> </a:t>
            </a:r>
            <a:r>
              <a:rPr lang="ru-RU" b="1" dirty="0" smtClean="0">
                <a:solidFill>
                  <a:srgbClr val="7F7F7F"/>
                </a:solidFill>
              </a:rPr>
              <a:t>Корпоративный День Донора Крови в ОАО «РЖД»</a:t>
            </a:r>
            <a:endParaRPr lang="ru-RU" b="1" dirty="0" smtClean="0">
              <a:solidFill>
                <a:srgbClr val="7F7F7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ubtitle 6"/>
          <p:cNvSpPr>
            <a:spLocks/>
          </p:cNvSpPr>
          <p:nvPr/>
        </p:nvSpPr>
        <p:spPr bwMode="auto">
          <a:xfrm>
            <a:off x="826106" y="4475798"/>
            <a:ext cx="8750595" cy="8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5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9" name="ГОНГ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286908" y="6553200"/>
            <a:ext cx="304800" cy="3048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10432" t="19531" r="14897" b="22851"/>
          <a:stretch>
            <a:fillRect/>
          </a:stretch>
        </p:blipFill>
        <p:spPr bwMode="auto">
          <a:xfrm>
            <a:off x="285720" y="1285861"/>
            <a:ext cx="4143404" cy="21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l="14861" t="19726" r="14861" b="21680"/>
          <a:stretch>
            <a:fillRect/>
          </a:stretch>
        </p:blipFill>
        <p:spPr bwMode="auto">
          <a:xfrm>
            <a:off x="4500562" y="3500438"/>
            <a:ext cx="442095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-353108" y="0"/>
            <a:ext cx="94971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ru-RU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2017г. 50 доноров крови – сотрудников ОАО «РЖД» г.Новосибирск</a:t>
            </a:r>
            <a:endParaRPr lang="ru-RU" sz="2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 l="37335" t="13672" r="16544" b="28711"/>
          <a:stretch>
            <a:fillRect/>
          </a:stretch>
        </p:blipFill>
        <p:spPr bwMode="auto">
          <a:xfrm>
            <a:off x="357158" y="3497887"/>
            <a:ext cx="4071966" cy="2860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 l="22547" t="24609" r="17057" b="26562"/>
          <a:stretch>
            <a:fillRect/>
          </a:stretch>
        </p:blipFill>
        <p:spPr bwMode="auto">
          <a:xfrm>
            <a:off x="4500562" y="1285860"/>
            <a:ext cx="440058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0" y="6488668"/>
            <a:ext cx="9858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    </a:t>
            </a:r>
            <a:fld id="{D5E52451-A454-45F6-85A4-4A1845D798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r>
              <a:rPr lang="ru-RU" dirty="0" smtClean="0"/>
              <a:t> </a:t>
            </a:r>
            <a:r>
              <a:rPr lang="ru-RU" b="1" dirty="0" smtClean="0">
                <a:solidFill>
                  <a:srgbClr val="7F7F7F"/>
                </a:solidFill>
              </a:rPr>
              <a:t>Корпоративный День Донора </a:t>
            </a:r>
            <a:r>
              <a:rPr lang="ru-RU" b="1" dirty="0" smtClean="0">
                <a:solidFill>
                  <a:srgbClr val="7F7F7F"/>
                </a:solidFill>
              </a:rPr>
              <a:t>Крови в </a:t>
            </a:r>
            <a:r>
              <a:rPr lang="ru-RU" b="1" dirty="0" smtClean="0">
                <a:solidFill>
                  <a:srgbClr val="7F7F7F"/>
                </a:solidFill>
              </a:rPr>
              <a:t>ОАО «РЖД»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ubtitle 6"/>
          <p:cNvSpPr>
            <a:spLocks/>
          </p:cNvSpPr>
          <p:nvPr/>
        </p:nvSpPr>
        <p:spPr bwMode="auto">
          <a:xfrm>
            <a:off x="855804" y="4509120"/>
            <a:ext cx="8750595" cy="8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ru-RU" sz="1500" b="1" dirty="0" smtClean="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714488"/>
            <a:ext cx="785818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</a:t>
            </a:r>
            <a:endParaRPr lang="ru-RU" sz="1600" dirty="0" smtClean="0">
              <a:ln w="11430"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600" dirty="0" smtClean="0">
              <a:ln w="11430"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ru-RU" sz="1600" dirty="0">
                <a:ln w="11430"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ln w="11430"/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endParaRPr lang="ru-RU" sz="1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ru-RU" sz="1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60" y="-7146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День донора крови</a:t>
            </a:r>
          </a:p>
          <a:p>
            <a:pPr algn="ctr"/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Западно-Сибирской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железной дороги, </a:t>
            </a:r>
          </a:p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август 2018г.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3550363"/>
            <a:ext cx="7562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n w="11430"/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      </a:t>
            </a:r>
            <a:endParaRPr lang="ru-RU" sz="2400" dirty="0">
              <a:ln w="11430"/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0315" t="7812" r="20937" b="13086"/>
          <a:stretch>
            <a:fillRect/>
          </a:stretch>
        </p:blipFill>
        <p:spPr bwMode="auto">
          <a:xfrm>
            <a:off x="571472" y="1285860"/>
            <a:ext cx="78581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6488668"/>
            <a:ext cx="9858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fld id="{D5E52451-A454-45F6-85A4-4A1845D798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r>
              <a:rPr lang="ru-RU" dirty="0" smtClean="0"/>
              <a:t> </a:t>
            </a:r>
            <a:r>
              <a:rPr lang="ru-RU" b="1" dirty="0" smtClean="0">
                <a:solidFill>
                  <a:srgbClr val="7F7F7F"/>
                </a:solidFill>
              </a:rPr>
              <a:t>Корпоративный День Донора </a:t>
            </a:r>
            <a:r>
              <a:rPr lang="ru-RU" b="1" dirty="0" smtClean="0">
                <a:solidFill>
                  <a:srgbClr val="7F7F7F"/>
                </a:solidFill>
              </a:rPr>
              <a:t>Крови в </a:t>
            </a:r>
            <a:r>
              <a:rPr lang="ru-RU" b="1" dirty="0" smtClean="0">
                <a:solidFill>
                  <a:srgbClr val="7F7F7F"/>
                </a:solidFill>
              </a:rPr>
              <a:t>ОАО «РЖД»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12474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https://vk.com/club138772471</a:t>
            </a:r>
            <a:endParaRPr lang="ru-RU" sz="32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15375" r="15605" b="39344"/>
          <a:stretch>
            <a:fillRect/>
          </a:stretch>
        </p:blipFill>
        <p:spPr bwMode="auto">
          <a:xfrm>
            <a:off x="357158" y="1857364"/>
            <a:ext cx="4889134" cy="210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5536" y="544522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Instagram</a:t>
            </a:r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  </a:t>
            </a:r>
            <a:r>
              <a:rPr lang="en-US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volunteer_rzd</a:t>
            </a:r>
            <a:endParaRPr lang="ru-RU" sz="36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0234" t="10937" r="31881" b="43164"/>
          <a:stretch>
            <a:fillRect/>
          </a:stretch>
        </p:blipFill>
        <p:spPr bwMode="auto">
          <a:xfrm>
            <a:off x="4857752" y="2610050"/>
            <a:ext cx="3929090" cy="26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282" y="21429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Спасибо за внимание!</a:t>
            </a:r>
            <a:endParaRPr lang="ru-RU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6488668"/>
            <a:ext cx="532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7F7F7F"/>
                </a:solidFill>
              </a:rPr>
              <a:t>Корпоративный День Донора </a:t>
            </a:r>
            <a:r>
              <a:rPr lang="ru-RU" b="1" dirty="0" smtClean="0">
                <a:solidFill>
                  <a:srgbClr val="7F7F7F"/>
                </a:solidFill>
              </a:rPr>
              <a:t> Крови в </a:t>
            </a:r>
            <a:r>
              <a:rPr lang="ru-RU" b="1" dirty="0" smtClean="0">
                <a:solidFill>
                  <a:srgbClr val="7F7F7F"/>
                </a:solidFill>
              </a:rPr>
              <a:t>ОАО «РЖД»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12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102</Words>
  <Application>Microsoft Office PowerPoint</Application>
  <PresentationFormat>Экран (4:3)</PresentationFormat>
  <Paragraphs>27</Paragraphs>
  <Slides>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БукрееваАЮ</dc:creator>
  <cp:lastModifiedBy>Александр</cp:lastModifiedBy>
  <cp:revision>240</cp:revision>
  <dcterms:created xsi:type="dcterms:W3CDTF">2016-10-10T10:08:55Z</dcterms:created>
  <dcterms:modified xsi:type="dcterms:W3CDTF">2018-06-05T18:29:06Z</dcterms:modified>
</cp:coreProperties>
</file>