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57" r:id="rId3"/>
    <p:sldId id="266" r:id="rId4"/>
    <p:sldId id="265" r:id="rId5"/>
    <p:sldId id="267" r:id="rId6"/>
    <p:sldId id="268" r:id="rId7"/>
    <p:sldId id="269" r:id="rId8"/>
    <p:sldId id="270" r:id="rId9"/>
    <p:sldId id="271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0116" autoAdjust="0"/>
  </p:normalViewPr>
  <p:slideViewPr>
    <p:cSldViewPr snapToGrid="0">
      <p:cViewPr varScale="1">
        <p:scale>
          <a:sx n="65" d="100"/>
          <a:sy n="65" d="100"/>
        </p:scale>
        <p:origin x="-92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BC20-78EC-4000-AA3A-D2F1971DC95A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F66F-955A-4BC0-8E9E-61716F8F81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7945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BC20-78EC-4000-AA3A-D2F1971DC95A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F66F-955A-4BC0-8E9E-61716F8F81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94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BC20-78EC-4000-AA3A-D2F1971DC95A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F66F-955A-4BC0-8E9E-61716F8F81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5861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BC20-78EC-4000-AA3A-D2F1971DC95A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F66F-955A-4BC0-8E9E-61716F8F81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96873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BC20-78EC-4000-AA3A-D2F1971DC95A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F66F-955A-4BC0-8E9E-61716F8F81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401866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BC20-78EC-4000-AA3A-D2F1971DC95A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F66F-955A-4BC0-8E9E-61716F8F81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57848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BC20-78EC-4000-AA3A-D2F1971DC95A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F66F-955A-4BC0-8E9E-61716F8F81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5753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BC20-78EC-4000-AA3A-D2F1971DC95A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F66F-955A-4BC0-8E9E-61716F8F81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6875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BC20-78EC-4000-AA3A-D2F1971DC95A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F66F-955A-4BC0-8E9E-61716F8F81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8007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BC20-78EC-4000-AA3A-D2F1971DC95A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F66F-955A-4BC0-8E9E-61716F8F81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2090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BC20-78EC-4000-AA3A-D2F1971DC95A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F66F-955A-4BC0-8E9E-61716F8F81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7460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BC20-78EC-4000-AA3A-D2F1971DC95A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F66F-955A-4BC0-8E9E-61716F8F81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287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BC20-78EC-4000-AA3A-D2F1971DC95A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F66F-955A-4BC0-8E9E-61716F8F81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5564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BC20-78EC-4000-AA3A-D2F1971DC95A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F66F-955A-4BC0-8E9E-61716F8F81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7558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BC20-78EC-4000-AA3A-D2F1971DC95A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F66F-955A-4BC0-8E9E-61716F8F81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19197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BC20-78EC-4000-AA3A-D2F1971DC95A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F66F-955A-4BC0-8E9E-61716F8F81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29736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0BC20-78EC-4000-AA3A-D2F1971DC95A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E1EF66F-955A-4BC0-8E9E-61716F8F81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9682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maksimcicerin99257@gmail.com" TargetMode="External"/><Relationship Id="rId2" Type="http://schemas.openxmlformats.org/officeDocument/2006/relationships/hyperlink" Target="https://vk.com/id474447860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club.foto.ru/gallery/images/photo/2009/08/18/14087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-106680"/>
            <a:ext cx="11963399" cy="6766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2440" y="-1139252"/>
            <a:ext cx="10728960" cy="3333812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Browallia New" panose="020B0604020202020204" pitchFamily="34" charset="-34"/>
              </a:rPr>
              <a:t>Детская улыбка – радость для души!</a:t>
            </a:r>
            <a:endParaRPr lang="ru-RU" b="1" i="1" dirty="0">
              <a:solidFill>
                <a:schemeClr val="accent4">
                  <a:lumMod val="60000"/>
                  <a:lumOff val="40000"/>
                </a:schemeClr>
              </a:solidFill>
              <a:cs typeface="Browallia New" panose="020B0604020202020204" pitchFamily="34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0820400" y="5897649"/>
            <a:ext cx="75242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293028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5506">
        <p:fade/>
      </p:transition>
    </mc:Choice>
    <mc:Fallback>
      <p:transition spd="med" advTm="5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09469" y="194872"/>
            <a:ext cx="9968459" cy="2713220"/>
          </a:xfrm>
        </p:spPr>
        <p:txBody>
          <a:bodyPr/>
          <a:lstStyle/>
          <a:p>
            <a:r>
              <a:rPr lang="ru-RU" dirty="0" smtClean="0"/>
              <a:t>Презентацию подготовил Чичерин Максим Владиславович, волонтёр волонтёрского формирования «Открытые сердца»</a:t>
            </a:r>
            <a:br>
              <a:rPr lang="ru-RU" dirty="0" smtClean="0"/>
            </a:br>
            <a:r>
              <a:rPr lang="ru-RU" dirty="0" smtClean="0"/>
              <a:t> МАОУ СОШ с. Поддорье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25324" y="5156617"/>
            <a:ext cx="5066676" cy="2068642"/>
          </a:xfrm>
        </p:spPr>
        <p:txBody>
          <a:bodyPr>
            <a:normAutofit/>
          </a:bodyPr>
          <a:lstStyle/>
          <a:p>
            <a:r>
              <a:rPr lang="en-US" dirty="0" smtClean="0">
                <a:hlinkClick r:id="rId2"/>
              </a:rPr>
              <a:t>https://vk.com/id474447860</a:t>
            </a:r>
            <a:r>
              <a:rPr lang="ru-RU" dirty="0" smtClean="0"/>
              <a:t> - </a:t>
            </a:r>
            <a:r>
              <a:rPr lang="ru-RU" dirty="0" err="1" smtClean="0"/>
              <a:t>вконтакте</a:t>
            </a:r>
            <a:endParaRPr lang="ru-RU" dirty="0" smtClean="0"/>
          </a:p>
          <a:p>
            <a:r>
              <a:rPr lang="en-US" dirty="0" smtClean="0">
                <a:hlinkClick r:id="rId3"/>
              </a:rPr>
              <a:t>maksimcicerin99257@gmail.com</a:t>
            </a:r>
            <a:r>
              <a:rPr lang="en-US" dirty="0" smtClean="0"/>
              <a:t> – </a:t>
            </a:r>
            <a:r>
              <a:rPr lang="ru-RU" dirty="0" smtClean="0"/>
              <a:t>электронная почта</a:t>
            </a:r>
          </a:p>
          <a:p>
            <a:r>
              <a:rPr lang="ru-RU" dirty="0" smtClean="0"/>
              <a:t>89506882564</a:t>
            </a:r>
          </a:p>
        </p:txBody>
      </p:sp>
    </p:spTree>
    <p:extLst>
      <p:ext uri="{BB962C8B-B14F-4D97-AF65-F5344CB8AC3E}">
        <p14:creationId xmlns="" xmlns:p14="http://schemas.microsoft.com/office/powerpoint/2010/main" val="55412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0936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           Мероприятия приуроченные к различным праздникам.</a:t>
            </a: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55" y="943898"/>
            <a:ext cx="5750661" cy="30234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7" b="31731"/>
          <a:stretch/>
        </p:blipFill>
        <p:spPr>
          <a:xfrm>
            <a:off x="8524569" y="3745175"/>
            <a:ext cx="3210232" cy="31128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550" y="3669153"/>
            <a:ext cx="3126657" cy="31888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2955" y="4881714"/>
            <a:ext cx="35396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отделении приюта уже проведены мероприятия приуроченные к праздникам. В ходе этих мероприятий дети получили примитивные знания о мире .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3" y="1312605"/>
            <a:ext cx="4434349" cy="32136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788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14852" y="2355487"/>
            <a:ext cx="3977148" cy="45025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7" b="31731"/>
          <a:stretch/>
        </p:blipFill>
        <p:spPr>
          <a:xfrm>
            <a:off x="0" y="1159118"/>
            <a:ext cx="2949677" cy="31128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52079" cy="49617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2777" y="0"/>
            <a:ext cx="4288319" cy="39673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39" y="2996386"/>
            <a:ext cx="4613140" cy="3861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7279"/>
          </a:xfrm>
          <a:solidFill>
            <a:schemeClr val="accent2"/>
          </a:solidFill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 Работа с подростками.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194" y="1799303"/>
            <a:ext cx="28906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 подростками была проведена отдельная работа</a:t>
            </a:r>
            <a:r>
              <a:rPr lang="ru-RU" dirty="0" smtClean="0"/>
              <a:t>. </a:t>
            </a:r>
            <a:r>
              <a:rPr lang="ru-RU" dirty="0" smtClean="0"/>
              <a:t>Б</a:t>
            </a:r>
            <a:r>
              <a:rPr lang="ru-RU" dirty="0" smtClean="0"/>
              <a:t>ыли </a:t>
            </a:r>
            <a:r>
              <a:rPr lang="ru-RU" dirty="0" smtClean="0"/>
              <a:t>проведены беседы на </a:t>
            </a:r>
            <a:r>
              <a:rPr lang="ru-RU" dirty="0" smtClean="0"/>
              <a:t>темы: </a:t>
            </a:r>
            <a:r>
              <a:rPr lang="ru-RU" dirty="0" smtClean="0"/>
              <a:t>ЗОЖ, вред алкоголя и </a:t>
            </a:r>
            <a:r>
              <a:rPr lang="ru-RU" dirty="0" err="1" smtClean="0"/>
              <a:t>табакокурение</a:t>
            </a:r>
            <a:r>
              <a:rPr lang="ru-RU" dirty="0" smtClean="0"/>
              <a:t>, так же им было рассказано о таких заболеваниях, как ВИЧ и СПИД.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441" y="1135626"/>
            <a:ext cx="4099559" cy="57223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052" y="1179871"/>
            <a:ext cx="4343399" cy="5678129"/>
          </a:xfrm>
          <a:prstGeom prst="rect">
            <a:avLst/>
          </a:prstGeom>
        </p:spPr>
      </p:pic>
      <p:pic>
        <p:nvPicPr>
          <p:cNvPr id="11" name="Picture 2" descr="https://cf.ppt-online.org/files/slide/x/xw30EBgluMO62tTRYGUALpKmabvczJhd98FCVk/slide-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632" y="1165123"/>
            <a:ext cx="3749040" cy="10766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8699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p.userapi.com/c837426/v837426955/6f209/wYUAi1UNO5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716" y="0"/>
            <a:ext cx="5024284" cy="35093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0618"/>
            <a:ext cx="4395019" cy="3377381"/>
          </a:xfrm>
          <a:prstGeom prst="rect">
            <a:avLst/>
          </a:prstGeom>
        </p:spPr>
      </p:pic>
      <p:pic>
        <p:nvPicPr>
          <p:cNvPr id="4" name="Picture 2" descr="https://pp.userapi.com/c837426/v837426955/6f209/wYUAi1UNO5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395019" cy="33773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download.radiodacha.ru/pub/1694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491" y="2138976"/>
            <a:ext cx="2197509" cy="9370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pp.userapi.com/c837426/v837426955/6f1ff/MszR21EOtz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219" y="3126546"/>
            <a:ext cx="5053781" cy="37314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ÐÐ°ÑÑÐ¸Ð½ÐºÐ¸ Ð¿Ð¾ Ð·Ð°Ð¿ÑÐ¾ÑÑ Ð»ÐµÑÐµÐ½Ð¸Ðµ Ð°Ð»ÐºÐ¾Ð³Ð¾Ð»Ð¸Ð·Ð¼Ð° Ð¸ Ð½Ð°ÑÐºÐ¾Ð¼Ð°Ð½Ð¸Ð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29548" y="0"/>
            <a:ext cx="3200400" cy="3141406"/>
          </a:xfrm>
          <a:prstGeom prst="rect">
            <a:avLst/>
          </a:prstGeom>
          <a:noFill/>
        </p:spPr>
      </p:pic>
      <p:pic>
        <p:nvPicPr>
          <p:cNvPr id="1028" name="Picture 4" descr="ÐÐ°ÑÑÐ¸Ð½ÐºÐ¸ Ð¿Ð¾ Ð·Ð°Ð¿ÑÐ¾ÑÑ Ð»ÐµÑÐµÐ½Ð¸Ðµ Ð°Ð»ÐºÐ¾Ð³Ð¾Ð»Ð¸Ð·Ð¼Ð° Ð¸ Ð½Ð°ÑÐºÐ¾Ð¼Ð°Ð½Ð¸Ð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06528" y="3320087"/>
            <a:ext cx="3673987" cy="3537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8169" y="176982"/>
            <a:ext cx="8509818" cy="1076632"/>
          </a:xfrm>
        </p:spPr>
        <p:txBody>
          <a:bodyPr/>
          <a:lstStyle/>
          <a:p>
            <a:r>
              <a:rPr lang="ru-RU" dirty="0" smtClean="0"/>
              <a:t>Поход в магазин.</a:t>
            </a:r>
            <a:endParaRPr lang="ru-RU" dirty="0"/>
          </a:p>
        </p:txBody>
      </p:sp>
      <p:pic>
        <p:nvPicPr>
          <p:cNvPr id="25602" name="Picture 2" descr="https://pp.userapi.com/c849220/v849220565/919d1/WXqpTKFEoX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1874" y="3908323"/>
            <a:ext cx="5450126" cy="294967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68710" y="1430594"/>
            <a:ext cx="29939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 детьми поход в магазин очень важное для них мероприятие. Она смогли побывать в </a:t>
            </a:r>
            <a:r>
              <a:rPr lang="ru-RU" dirty="0" smtClean="0"/>
              <a:t>роли </a:t>
            </a:r>
            <a:r>
              <a:rPr lang="ru-RU" dirty="0" smtClean="0"/>
              <a:t>покупателя и узнали на опыте как покупают товары </a:t>
            </a:r>
            <a:r>
              <a:rPr lang="ru-RU" dirty="0" smtClean="0"/>
              <a:t>. </a:t>
            </a:r>
            <a:r>
              <a:rPr lang="ru-RU" dirty="0" smtClean="0"/>
              <a:t>Всё это </a:t>
            </a:r>
            <a:r>
              <a:rPr lang="ru-RU" dirty="0" smtClean="0"/>
              <a:t>способствует социализации </a:t>
            </a:r>
            <a:r>
              <a:rPr lang="ru-RU" dirty="0" smtClean="0"/>
              <a:t>их в обществе людей.</a:t>
            </a:r>
            <a:endParaRPr lang="ru-RU" dirty="0"/>
          </a:p>
        </p:txBody>
      </p:sp>
      <p:pic>
        <p:nvPicPr>
          <p:cNvPr id="25604" name="Picture 4" descr="https://pp.userapi.com/c851228/v851228449/1b2fa/Ims-8Vcpc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0381" y="1209367"/>
            <a:ext cx="3118741" cy="4896465"/>
          </a:xfrm>
          <a:prstGeom prst="rect">
            <a:avLst/>
          </a:prstGeom>
          <a:noFill/>
        </p:spPr>
      </p:pic>
      <p:pic>
        <p:nvPicPr>
          <p:cNvPr id="25606" name="Picture 6" descr="https://pp.userapi.com/c848624/v848624565/942ff/fr1x4vKGqu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23948" y="0"/>
            <a:ext cx="4368052" cy="39083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191729"/>
            <a:ext cx="11106627" cy="1017639"/>
          </a:xfrm>
        </p:spPr>
        <p:txBody>
          <a:bodyPr/>
          <a:lstStyle/>
          <a:p>
            <a:r>
              <a:rPr lang="ru-RU" dirty="0" smtClean="0"/>
              <a:t>Оздоровительно-религиозный поход.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474839"/>
            <a:ext cx="36281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детей очень важно </a:t>
            </a:r>
            <a:r>
              <a:rPr lang="ru-RU" dirty="0" smtClean="0"/>
              <a:t>вывозить их </a:t>
            </a:r>
            <a:r>
              <a:rPr lang="ru-RU" dirty="0" smtClean="0"/>
              <a:t>за </a:t>
            </a:r>
            <a:r>
              <a:rPr lang="ru-RU" dirty="0" smtClean="0"/>
              <a:t>пределы обычной </a:t>
            </a:r>
            <a:r>
              <a:rPr lang="ru-RU" dirty="0" smtClean="0"/>
              <a:t>жизни для того, чтобы они узнали много нового и интересного . С этой целью детей вывезли в поход по святым местам </a:t>
            </a:r>
            <a:r>
              <a:rPr lang="ru-RU" dirty="0" err="1" smtClean="0"/>
              <a:t>Поддорского</a:t>
            </a:r>
            <a:r>
              <a:rPr lang="ru-RU" dirty="0" smtClean="0"/>
              <a:t> района и по окрестностям </a:t>
            </a:r>
            <a:r>
              <a:rPr lang="ru-RU" dirty="0" err="1" smtClean="0"/>
              <a:t>Рдейского</a:t>
            </a:r>
            <a:r>
              <a:rPr lang="ru-RU" dirty="0" smtClean="0"/>
              <a:t> заповедника.</a:t>
            </a:r>
            <a:endParaRPr lang="ru-RU" dirty="0"/>
          </a:p>
        </p:txBody>
      </p:sp>
      <p:pic>
        <p:nvPicPr>
          <p:cNvPr id="26626" name="Picture 2" descr="F:\супер\фотки\IMG_48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689" y="840658"/>
            <a:ext cx="4208207" cy="3156156"/>
          </a:xfrm>
          <a:prstGeom prst="rect">
            <a:avLst/>
          </a:prstGeom>
          <a:noFill/>
        </p:spPr>
      </p:pic>
      <p:pic>
        <p:nvPicPr>
          <p:cNvPr id="26627" name="Picture 3" descr="F:\супер\фотки\IMG_4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4186"/>
            <a:ext cx="4336026" cy="2853814"/>
          </a:xfrm>
          <a:prstGeom prst="rect">
            <a:avLst/>
          </a:prstGeom>
          <a:noFill/>
        </p:spPr>
      </p:pic>
      <p:pic>
        <p:nvPicPr>
          <p:cNvPr id="26628" name="Picture 4" descr="F:\супер\фотки\IMG_48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9281" y="4026310"/>
            <a:ext cx="3775587" cy="2831690"/>
          </a:xfrm>
          <a:prstGeom prst="rect">
            <a:avLst/>
          </a:prstGeom>
          <a:noFill/>
        </p:spPr>
      </p:pic>
      <p:pic>
        <p:nvPicPr>
          <p:cNvPr id="26629" name="Picture 5" descr="F:\конкурс\IMG_48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13058" y="1522661"/>
            <a:ext cx="3578942" cy="4622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0748" y="609600"/>
            <a:ext cx="6973254" cy="997974"/>
          </a:xfrm>
        </p:spPr>
        <p:txBody>
          <a:bodyPr/>
          <a:lstStyle/>
          <a:p>
            <a:r>
              <a:rPr lang="ru-RU" dirty="0" smtClean="0"/>
              <a:t>Учимся творить.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80219" y="1533830"/>
            <a:ext cx="4807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Занятие для детей, на котором они </a:t>
            </a:r>
            <a:r>
              <a:rPr lang="ru-RU" dirty="0" smtClean="0"/>
              <a:t>учились распознавать </a:t>
            </a:r>
            <a:r>
              <a:rPr lang="ru-RU" dirty="0" smtClean="0"/>
              <a:t>геометрические фигурки и </a:t>
            </a:r>
            <a:r>
              <a:rPr lang="ru-RU" dirty="0" smtClean="0"/>
              <a:t>научились </a:t>
            </a:r>
            <a:r>
              <a:rPr lang="ru-RU" dirty="0" smtClean="0"/>
              <a:t>их рисовать, вырезать и раскрашивать.</a:t>
            </a:r>
            <a:endParaRPr lang="ru-RU" dirty="0"/>
          </a:p>
        </p:txBody>
      </p:sp>
      <p:pic>
        <p:nvPicPr>
          <p:cNvPr id="27650" name="Picture 2" descr="https://pp.userapi.com/c845417/v845417565/10b2e4/-k_sV0nZKE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7122" y="1384503"/>
            <a:ext cx="2753032" cy="4898310"/>
          </a:xfrm>
          <a:prstGeom prst="rect">
            <a:avLst/>
          </a:prstGeom>
          <a:noFill/>
        </p:spPr>
      </p:pic>
      <p:pic>
        <p:nvPicPr>
          <p:cNvPr id="27652" name="Picture 4" descr="https://pp.userapi.com/c849028/v849028565/92396/mJ2pvEMGa_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31690"/>
            <a:ext cx="5820696" cy="3274142"/>
          </a:xfrm>
          <a:prstGeom prst="rect">
            <a:avLst/>
          </a:prstGeom>
          <a:noFill/>
        </p:spPr>
      </p:pic>
      <p:pic>
        <p:nvPicPr>
          <p:cNvPr id="27654" name="Picture 6" descr="https://pp.userapi.com/c851532/v851532449/1ce0b/oxviKmGsg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1925" y="914400"/>
            <a:ext cx="3670075" cy="5055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0438" y="604684"/>
            <a:ext cx="1116452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Для </a:t>
            </a:r>
            <a:r>
              <a:rPr lang="ru-RU" sz="3200" dirty="0" smtClean="0">
                <a:solidFill>
                  <a:srgbClr val="002060"/>
                </a:solidFill>
              </a:rPr>
              <a:t>реализации данного проекта  в полном объёме требуется хотя бы минимальное финансирование на: контрольно-измерительные материалы, бумагу, канцелярские принадлежности, наборы для письма, наборы для творчества детей. Также для того чтобы порадовать детей после мероприятия нужны различные призы как сладкие, так и полезные. Для знакомства детей с социальными ролями, такими как покупатель необходимо наглядно показать как это всё покупается, и дети должны тоже что-нибудь купить чтобы понять это всё, а это тоже затраты.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776</TotalTime>
  <Words>283</Words>
  <Application>Microsoft Office PowerPoint</Application>
  <PresentationFormat>Произвольный</PresentationFormat>
  <Paragraphs>16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Грань</vt:lpstr>
      <vt:lpstr>Детская улыбка – радость для души!</vt:lpstr>
      <vt:lpstr>           Мероприятия приуроченные к различным праздникам.</vt:lpstr>
      <vt:lpstr>Слайд 3</vt:lpstr>
      <vt:lpstr>                           Работа с подростками.</vt:lpstr>
      <vt:lpstr>Слайд 5</vt:lpstr>
      <vt:lpstr>Поход в магазин.</vt:lpstr>
      <vt:lpstr>Оздоровительно-религиозный поход.</vt:lpstr>
      <vt:lpstr>Учимся творить.</vt:lpstr>
      <vt:lpstr>Слайд 9</vt:lpstr>
      <vt:lpstr>Презентацию подготовил Чичерин Максим Владиславович, волонтёр волонтёрского формирования «Открытые сердца»  МАОУ СОШ с. Поддорье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Детская улыбка – радость для души!</dc:title>
  <dc:creator>User1</dc:creator>
  <cp:lastModifiedBy>Вера</cp:lastModifiedBy>
  <cp:revision>37</cp:revision>
  <cp:lastPrinted>2018-09-17T17:38:57Z</cp:lastPrinted>
  <dcterms:created xsi:type="dcterms:W3CDTF">2018-05-26T05:49:09Z</dcterms:created>
  <dcterms:modified xsi:type="dcterms:W3CDTF">2018-10-08T17:10:37Z</dcterms:modified>
</cp:coreProperties>
</file>