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E6F"/>
    <a:srgbClr val="142440"/>
    <a:srgbClr val="000E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A63769-5B5F-4763-B774-976362B811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74CBDA-3C8A-4F07-80D5-E1FDE5EF5FCA}">
      <dgm:prSet custT="1"/>
      <dgm:spPr>
        <a:solidFill>
          <a:srgbClr val="233E6F"/>
        </a:solidFill>
        <a:ln>
          <a:solidFill>
            <a:srgbClr val="002060"/>
          </a:solidFill>
        </a:ln>
      </dgm:spPr>
      <dgm:t>
        <a:bodyPr/>
        <a:lstStyle/>
        <a:p>
          <a:pPr algn="ctr">
            <a:spcAft>
              <a:spcPts val="0"/>
            </a:spcAft>
          </a:pPr>
          <a:r>
            <a:rPr lang="ru-RU" sz="7200" b="1" dirty="0"/>
            <a:t>Больничные клоуны</a:t>
          </a:r>
          <a:br>
            <a:rPr lang="ru-RU" sz="2800" b="1" dirty="0"/>
          </a:br>
          <a:r>
            <a:rPr lang="ru-RU" sz="3200" b="1" dirty="0"/>
            <a:t>регулярная поддержка детей </a:t>
          </a:r>
          <a:r>
            <a:rPr lang="ru-RU" sz="2800" b="1" dirty="0"/>
            <a:t>и их родителей при нахождении </a:t>
          </a:r>
          <a:r>
            <a:rPr lang="ru-RU" sz="3200" b="1" dirty="0"/>
            <a:t>на длительном лечении </a:t>
          </a:r>
          <a:endParaRPr lang="ru-RU" sz="2800" b="1" dirty="0"/>
        </a:p>
        <a:p>
          <a:pPr algn="ctr">
            <a:spcAft>
              <a:spcPts val="0"/>
            </a:spcAft>
          </a:pPr>
          <a:r>
            <a:rPr lang="ru-RU" sz="2800" b="1" dirty="0"/>
            <a:t>в стационарах Детской областной больницы ЯО</a:t>
          </a:r>
        </a:p>
        <a:p>
          <a:pPr algn="ctr">
            <a:spcAft>
              <a:spcPts val="0"/>
            </a:spcAft>
          </a:pPr>
          <a:r>
            <a:rPr lang="ru-RU" sz="2800" b="1" dirty="0"/>
            <a:t>методами больничной клоунады и </a:t>
          </a:r>
          <a:r>
            <a:rPr lang="ru-RU" sz="2800" b="1" dirty="0" err="1"/>
            <a:t>игротерапии</a:t>
          </a:r>
          <a:endParaRPr lang="ru-RU" sz="2800" dirty="0"/>
        </a:p>
      </dgm:t>
    </dgm:pt>
    <dgm:pt modelId="{1502D990-B44F-408F-AD73-2FFD3AAB364B}" type="parTrans" cxnId="{269D9399-DB51-469A-BA01-39CEA69AC51A}">
      <dgm:prSet/>
      <dgm:spPr/>
      <dgm:t>
        <a:bodyPr/>
        <a:lstStyle/>
        <a:p>
          <a:endParaRPr lang="ru-RU"/>
        </a:p>
      </dgm:t>
    </dgm:pt>
    <dgm:pt modelId="{C46D4982-5CC8-48E2-9BF9-16863AAEFCCF}" type="sibTrans" cxnId="{269D9399-DB51-469A-BA01-39CEA69AC51A}">
      <dgm:prSet/>
      <dgm:spPr/>
      <dgm:t>
        <a:bodyPr/>
        <a:lstStyle/>
        <a:p>
          <a:endParaRPr lang="ru-RU"/>
        </a:p>
      </dgm:t>
    </dgm:pt>
    <dgm:pt modelId="{E2F84C2F-8951-4438-AD1D-57DCD65E07EF}" type="pres">
      <dgm:prSet presAssocID="{99A63769-5B5F-4763-B774-976362B81170}" presName="linear" presStyleCnt="0">
        <dgm:presLayoutVars>
          <dgm:animLvl val="lvl"/>
          <dgm:resizeHandles val="exact"/>
        </dgm:presLayoutVars>
      </dgm:prSet>
      <dgm:spPr/>
    </dgm:pt>
    <dgm:pt modelId="{1832F241-9B04-4277-9EB3-4FA0EB138513}" type="pres">
      <dgm:prSet presAssocID="{6974CBDA-3C8A-4F07-80D5-E1FDE5EF5FCA}" presName="parentText" presStyleLbl="node1" presStyleIdx="0" presStyleCnt="1" custScaleY="303851" custLinFactNeighborX="11140" custLinFactNeighborY="67383">
        <dgm:presLayoutVars>
          <dgm:chMax val="0"/>
          <dgm:bulletEnabled val="1"/>
        </dgm:presLayoutVars>
      </dgm:prSet>
      <dgm:spPr/>
    </dgm:pt>
  </dgm:ptLst>
  <dgm:cxnLst>
    <dgm:cxn modelId="{B11F0227-FEDC-4356-8912-292E0DDB5668}" type="presOf" srcId="{99A63769-5B5F-4763-B774-976362B81170}" destId="{E2F84C2F-8951-4438-AD1D-57DCD65E07EF}" srcOrd="0" destOrd="0" presId="urn:microsoft.com/office/officeart/2005/8/layout/vList2"/>
    <dgm:cxn modelId="{269D9399-DB51-469A-BA01-39CEA69AC51A}" srcId="{99A63769-5B5F-4763-B774-976362B81170}" destId="{6974CBDA-3C8A-4F07-80D5-E1FDE5EF5FCA}" srcOrd="0" destOrd="0" parTransId="{1502D990-B44F-408F-AD73-2FFD3AAB364B}" sibTransId="{C46D4982-5CC8-48E2-9BF9-16863AAEFCCF}"/>
    <dgm:cxn modelId="{0D868CEE-1CED-451E-921E-716590DF11A5}" type="presOf" srcId="{6974CBDA-3C8A-4F07-80D5-E1FDE5EF5FCA}" destId="{1832F241-9B04-4277-9EB3-4FA0EB138513}" srcOrd="0" destOrd="0" presId="urn:microsoft.com/office/officeart/2005/8/layout/vList2"/>
    <dgm:cxn modelId="{5CCF3F07-99BB-4A58-9CE0-396D30A62904}" type="presParOf" srcId="{E2F84C2F-8951-4438-AD1D-57DCD65E07EF}" destId="{1832F241-9B04-4277-9EB3-4FA0EB13851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2F241-9B04-4277-9EB3-4FA0EB138513}">
      <dsp:nvSpPr>
        <dsp:cNvPr id="0" name=""/>
        <dsp:cNvSpPr/>
      </dsp:nvSpPr>
      <dsp:spPr>
        <a:xfrm>
          <a:off x="0" y="2544"/>
          <a:ext cx="9448799" cy="2603495"/>
        </a:xfrm>
        <a:prstGeom prst="roundRect">
          <a:avLst/>
        </a:prstGeom>
        <a:solidFill>
          <a:srgbClr val="233E6F"/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320" tIns="274320" rIns="274320" bIns="274320" numCol="1" spcCol="1270" anchor="ctr" anchorCtr="0">
          <a:noAutofit/>
        </a:bodyPr>
        <a:lstStyle/>
        <a:p>
          <a:pPr marL="0" lvl="0" indent="0" algn="ctr" defTabSz="3200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7200" b="1" kern="1200" dirty="0"/>
            <a:t>Больничные клоуны</a:t>
          </a:r>
          <a:br>
            <a:rPr lang="ru-RU" sz="2800" b="1" kern="1200" dirty="0"/>
          </a:br>
          <a:r>
            <a:rPr lang="ru-RU" sz="3200" b="1" kern="1200" dirty="0"/>
            <a:t>регулярная поддержка детей </a:t>
          </a:r>
          <a:r>
            <a:rPr lang="ru-RU" sz="2800" b="1" kern="1200" dirty="0"/>
            <a:t>и их родителей при нахождении </a:t>
          </a:r>
          <a:r>
            <a:rPr lang="ru-RU" sz="3200" b="1" kern="1200" dirty="0"/>
            <a:t>на длительном лечении </a:t>
          </a:r>
          <a:endParaRPr lang="ru-RU" sz="2800" b="1" kern="1200" dirty="0"/>
        </a:p>
        <a:p>
          <a:pPr marL="0" lvl="0" indent="0" algn="ctr" defTabSz="3200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800" b="1" kern="1200" dirty="0"/>
            <a:t>в стационарах Детской областной больницы ЯО</a:t>
          </a:r>
        </a:p>
        <a:p>
          <a:pPr marL="0" lvl="0" indent="0" algn="ctr" defTabSz="3200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800" b="1" kern="1200" dirty="0"/>
            <a:t>методами больничной клоунады и </a:t>
          </a:r>
          <a:r>
            <a:rPr lang="ru-RU" sz="2800" b="1" kern="1200" dirty="0" err="1"/>
            <a:t>игротерапии</a:t>
          </a:r>
          <a:endParaRPr lang="ru-RU" sz="2800" kern="1200" dirty="0"/>
        </a:p>
      </dsp:txBody>
      <dsp:txXfrm>
        <a:off x="127092" y="129636"/>
        <a:ext cx="9194615" cy="23493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86C9F-7494-48A9-AA46-80F71FF3D0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84A8A4-C779-491F-8AD6-F9C82E276F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4C3652-3F09-4AB4-98FD-1B96B244D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CB9FA8-C701-413E-A8B5-197D390F0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10685B-05AF-42B3-8D1E-6AED2B0BA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52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F965D-9831-4008-B34B-760F23DB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E644DF-5D00-4834-B23F-3F5C96386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923F12-1065-4B2A-A3B9-456B24F4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8C64FB-3CBB-4DAE-958B-E3C084CC7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BAAAFB-A52E-4371-8117-BC4296069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9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2597F-4DFA-4D8A-9958-F0DB14024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6F099F-8A2E-4FB2-9D6E-63D6E1495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F091A6-5D73-4666-9BC4-A9744254E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5A7A99-A473-4849-9D53-73CB319F5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A5D1FE-320D-476D-A8F3-124C895D0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BB339F-2F15-4323-A533-6545C7A89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436915-76E5-45A9-9812-DACE0800F4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77EEBE1-739E-4E20-9449-4AB91F8CCC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3EA0B5-7C93-43C9-A866-83853F6E6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FEB195-4EA5-42CC-B643-E92ED3E16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1AD6D0B-336D-4024-A737-E8CFADBFA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375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715493-C981-445A-9C7A-058399E81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D632AE-0F44-409B-9CDC-115972CB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2142A0D-8932-458A-A9CF-E15DAE209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01AF7E4-CBAD-4A27-B885-4575AFFD91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5F47048-1073-4373-A350-6DA38746EB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4E72D82-372E-42B1-A597-143A3973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57D0A27-D139-4506-95E5-2A54C1689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AFFA5E6-D626-42D0-A854-5C75630E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929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30ED-ED4F-4085-866A-7C51F1925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7F0197-AAD3-4F9D-8800-DB5D6FF3F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E685471-C2C9-4BB6-9B74-F7354721F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77DC6BD-C747-4E43-9A8D-68BCCDF0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598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899D04-5E0A-4F91-8289-71E7F61F7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9674F89-74E0-46E8-84B1-7B14A5D9D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9913E3E-8AB7-4912-A489-E44665B3C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582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D7A13A-EF8A-4A74-B516-86D687A36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758281-A473-457E-8DB7-2C49209723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43C7E16-D80F-4059-9DC3-1E5792F489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7D0E7F-1A30-4738-B940-C131B8A56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E494E1-82EB-459F-B0DB-8A78DDE21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1E17D40-35FF-4A6E-9872-BB45779E8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24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805290-0163-4093-ACF3-335E6324D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58DD12A-1199-455A-826A-3FDC5DC4C7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DA75C2B-7328-48A5-898A-145D25A1F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20C1F6-A738-48A0-8930-13FF9B00D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EC48102-27E8-4C66-9729-799248305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4FD5532-2D16-4E3D-AE99-FE41A6D0C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810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84997-BB0C-4F1A-870C-8C02F0086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CC699D-8C98-4892-A62F-2A0C4E6B5A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52F6-DFA7-422B-B6F0-0DEC65985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C7435B-F019-4764-B27F-0F51A8C10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6FD659-2F8E-418A-8F49-CE43096F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975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3245D0A-D298-42E3-B6F6-7BA25E82FA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AB198B-CC5E-4089-AAB3-EA24C2F2D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BF57C4-1118-4BF0-A1AC-BEE7A78FE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D21602-4948-4F0B-A519-A3267964E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078AF8-F4EF-4355-B40F-6861BE78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972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9C43FF-1C7A-49DA-BAB8-D49695916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A61F98-9B42-4E84-B4BE-94D2413BC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1BA586-D60F-433C-87EE-2546165F7B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20FE7-53E7-499F-9104-4BC3AD1624B7}" type="datetimeFigureOut">
              <a:rPr lang="ru-RU" smtClean="0"/>
              <a:t>30.06.2019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B218B4-87B7-47F6-A1D4-455E1D0E26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13BEFA-764D-4F37-89DF-1D8D36B4C8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8DE8F-030C-46F4-B33D-585AC6EADF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520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4B0EDFD4-CCD3-4397-BD53-D14C0729F4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0740652"/>
              </p:ext>
            </p:extLst>
          </p:nvPr>
        </p:nvGraphicFramePr>
        <p:xfrm>
          <a:off x="2636521" y="71527"/>
          <a:ext cx="9448799" cy="2606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A4C6CF2-0838-430D-9CF0-81DD5F024804}"/>
              </a:ext>
            </a:extLst>
          </p:cNvPr>
          <p:cNvSpPr txBox="1"/>
          <p:nvPr/>
        </p:nvSpPr>
        <p:spPr>
          <a:xfrm>
            <a:off x="3689131" y="6198300"/>
            <a:ext cx="83961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/>
              <a:t>Автор Ксения Александровна Корчагина (4852)59-59-07, </a:t>
            </a:r>
            <a:r>
              <a:rPr lang="ru-RU" sz="2000" b="1" dirty="0" err="1"/>
              <a:t>г.Ярославль</a:t>
            </a:r>
            <a:endParaRPr lang="ru-RU" sz="2000" b="1" dirty="0"/>
          </a:p>
          <a:p>
            <a:pPr algn="r"/>
            <a:r>
              <a:rPr lang="ru-RU" dirty="0"/>
              <a:t>реализуется в рамках проекта «Команда 76: НАСТАВНИК-ЛИДЕРУ»</a:t>
            </a:r>
          </a:p>
          <a:p>
            <a:pPr algn="r"/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6D90FA4-D6F2-4B14-916E-69AA03A12CD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" r="7826"/>
          <a:stretch>
            <a:fillRect/>
          </a:stretch>
        </p:blipFill>
        <p:spPr>
          <a:xfrm>
            <a:off x="369450" y="2809982"/>
            <a:ext cx="4412757" cy="3484353"/>
          </a:xfr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DAD37D9-9028-4B5A-B4F0-9E239B81A5FE}"/>
              </a:ext>
            </a:extLst>
          </p:cNvPr>
          <p:cNvSpPr/>
          <p:nvPr/>
        </p:nvSpPr>
        <p:spPr>
          <a:xfrm rot="19508050">
            <a:off x="6723378" y="3899324"/>
            <a:ext cx="3807856" cy="1077218"/>
          </a:xfrm>
          <a:prstGeom prst="rect">
            <a:avLst/>
          </a:prstGeom>
          <a:ln w="38100"/>
          <a:effectLst>
            <a:softEdge rad="63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Болезнь не должна </a:t>
            </a:r>
          </a:p>
          <a:p>
            <a:pPr algn="ctr"/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отменять Детство</a:t>
            </a:r>
            <a:endParaRPr lang="ru-RU" sz="36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15765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27</Words>
  <Application>Microsoft Office PowerPoint</Application>
  <PresentationFormat>Широкоэкранный</PresentationFormat>
  <Paragraphs>7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79201085085</dc:creator>
  <cp:lastModifiedBy>79201085085</cp:lastModifiedBy>
  <cp:revision>21</cp:revision>
  <dcterms:created xsi:type="dcterms:W3CDTF">2019-03-13T17:45:18Z</dcterms:created>
  <dcterms:modified xsi:type="dcterms:W3CDTF">2019-06-30T07:07:56Z</dcterms:modified>
</cp:coreProperties>
</file>