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6" r:id="rId5"/>
    <p:sldId id="260" r:id="rId6"/>
    <p:sldId id="287" r:id="rId7"/>
    <p:sldId id="288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5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30100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Исследовательская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работа (проект)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rgbClr val="FFFF00"/>
                </a:solidFill>
                <a:latin typeface="+mn-lt"/>
              </a:rPr>
            </a:b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 МБОУ </a:t>
            </a:r>
            <a:r>
              <a:rPr lang="ru-RU" sz="3600" dirty="0" err="1" smtClean="0">
                <a:solidFill>
                  <a:srgbClr val="FFFF00"/>
                </a:solidFill>
                <a:latin typeface="+mn-lt"/>
              </a:rPr>
              <a:t>Чистяковской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 ООШ</a:t>
            </a:r>
            <a:endParaRPr lang="ru-RU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9600" dirty="0" smtClean="0"/>
              <a:t> «</a:t>
            </a:r>
            <a:r>
              <a:rPr lang="ru-RU" sz="9600" dirty="0" smtClean="0"/>
              <a:t>Дети войны»</a:t>
            </a:r>
          </a:p>
          <a:p>
            <a:pPr marL="137160" indent="0">
              <a:buNone/>
            </a:pPr>
            <a:endParaRPr lang="ru-RU" sz="6000" dirty="0" smtClean="0"/>
          </a:p>
          <a:p>
            <a:pPr marL="137160" indent="0">
              <a:buNone/>
            </a:pPr>
            <a:r>
              <a:rPr lang="ru-RU" sz="3200" dirty="0" smtClean="0"/>
              <a:t>   Творческая группа</a:t>
            </a:r>
            <a:r>
              <a:rPr lang="ru-RU" sz="2600" dirty="0" smtClean="0"/>
              <a:t>               </a:t>
            </a:r>
            <a:r>
              <a:rPr lang="ru-RU" sz="2600" dirty="0" smtClean="0"/>
              <a:t>Учащиеся </a:t>
            </a:r>
            <a:r>
              <a:rPr lang="ru-RU" sz="2600" dirty="0" smtClean="0"/>
              <a:t>8 </a:t>
            </a:r>
            <a:r>
              <a:rPr lang="ru-RU" sz="2600" dirty="0" smtClean="0"/>
              <a:t>класса</a:t>
            </a:r>
          </a:p>
          <a:p>
            <a:pPr marL="137160" indent="0">
              <a:buNone/>
            </a:pPr>
            <a:endParaRPr lang="ru-RU" sz="2600" dirty="0" smtClean="0"/>
          </a:p>
          <a:p>
            <a:pPr marL="137160" indent="0">
              <a:buNone/>
            </a:pPr>
            <a:r>
              <a:rPr lang="ru-RU" sz="2600" dirty="0" smtClean="0"/>
              <a:t>   Наставник </a:t>
            </a:r>
            <a:r>
              <a:rPr lang="ru-RU" sz="2600" dirty="0" smtClean="0"/>
              <a:t>творческой </a:t>
            </a:r>
            <a:r>
              <a:rPr lang="ru-RU" sz="2600" dirty="0" smtClean="0"/>
              <a:t>группы</a:t>
            </a:r>
          </a:p>
          <a:p>
            <a:pPr marL="137160" indent="0">
              <a:buNone/>
            </a:pPr>
            <a:r>
              <a:rPr lang="ru-RU" sz="2600" dirty="0" smtClean="0"/>
              <a:t>   Ученик 8 класса                        </a:t>
            </a:r>
            <a:r>
              <a:rPr lang="ru-RU" sz="2600" dirty="0" smtClean="0"/>
              <a:t>    </a:t>
            </a:r>
            <a:r>
              <a:rPr lang="ru-RU" sz="2600" dirty="0" smtClean="0"/>
              <a:t>Кошкин Родион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41361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патриотические\2015 год фото патриотические\удели вн ветерану\IMG_41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98640" cy="37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фото патриотические\2015 год фото патриотические\удели вн ветерану\IMG_41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3"/>
            <a:ext cx="4316288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80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патриотические\2015 год фото патриотические\удели вн ветерану\IMG_41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3"/>
            <a:ext cx="4316288" cy="34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патриотические\2015 год фото патриотические\удели вн ветерану\IMG_41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320480" cy="34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92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Мы должны беречь и оберегать «Детей войны», ведь они столько вынесли на своих хрупких, детских плечах…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0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ОККУПАЦИЮ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1\Desktop\война\maj2013_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316288" cy="3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война\karateli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31628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05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ГОЛОД И ХОЛОД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1\Desktop\война\0_baaaa_d597f490_XX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316288" cy="29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война\0_c5803_c378247e_XX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24847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1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КАРАТЕЛЬНЫЕ АКЦИИ ФАШИСТОВ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1\Desktop\война\0_ce04d_2a27ded4_or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316288" cy="32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война\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60848"/>
            <a:ext cx="43162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96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7331"/>
            <a:ext cx="3008313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16632"/>
            <a:ext cx="5256584" cy="6480720"/>
          </a:xfrm>
        </p:spPr>
        <p:txBody>
          <a:bodyPr>
            <a:noAutofit/>
          </a:bodyPr>
          <a:lstStyle/>
          <a:p>
            <a:r>
              <a:rPr lang="ru-RU" sz="1600" b="1" i="1" dirty="0"/>
              <a:t> </a:t>
            </a:r>
            <a:r>
              <a:rPr lang="ru-RU" sz="2400" b="1" i="1" dirty="0"/>
              <a:t>Война не знает возраста. Перед страшным ликом её уничтожающей силы равны, и стар, и млад. У детей войны разные судьбы, но всех их объединяет общая трагедия, невосполнимая потеря прекрасного мира детства. Их детство прервалось 22 июня 1941 года. С этого момента их называли – Дети Войны.</a:t>
            </a:r>
            <a:endParaRPr lang="ru-RU" sz="2400" dirty="0"/>
          </a:p>
          <a:p>
            <a:r>
              <a:rPr lang="ru-RU" sz="2400" b="1" i="1" dirty="0"/>
              <a:t>В годы войны каждый ребёнок совершал свой подвиг – несмотря на голод, и страх, дети продолжали учиться, отправляли посылки на фронт, работали в полях, тяжким трудом приближая победу. Сегодня они – одни из последних свидетелей тех трагических дней. 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r>
              <a:rPr lang="ru-RU" dirty="0"/>
              <a:t> 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7170" name="Picture 2" descr="C:\Users\1\Desktop\война\img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744541" cy="29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73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655272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effectLst/>
              </a:rPr>
              <a:t> </a:t>
            </a:r>
            <a:r>
              <a:rPr lang="ru-RU" sz="3300" dirty="0">
                <a:solidFill>
                  <a:schemeClr val="tx1"/>
                </a:solidFill>
                <a:effectLst/>
                <a:latin typeface="+mn-lt"/>
              </a:rPr>
              <a:t>Помним мы, и помнить будут наши дети! Мы позаботимся о том, чтобы жила память о подвигах солдат! Защищая свою Родину от фашизма, мы были сильны братством, любовью ко всему народу! Мы воевали за правое дело и поэтому победили! Под этими словами могли бы подписаться все современники этой страшной и великой войны! </a:t>
            </a:r>
            <a:br>
              <a:rPr lang="ru-RU" sz="33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300" dirty="0">
                <a:solidFill>
                  <a:schemeClr val="tx1"/>
                </a:solidFill>
                <a:effectLst/>
                <a:latin typeface="+mn-lt"/>
              </a:rPr>
              <a:t>	В год </a:t>
            </a:r>
            <a:r>
              <a:rPr lang="ru-RU" sz="3300" dirty="0" smtClean="0">
                <a:solidFill>
                  <a:schemeClr val="tx1"/>
                </a:solidFill>
                <a:effectLst/>
                <a:latin typeface="+mn-lt"/>
              </a:rPr>
              <a:t>74-летия </a:t>
            </a:r>
            <a:r>
              <a:rPr lang="ru-RU" sz="3300" dirty="0">
                <a:solidFill>
                  <a:schemeClr val="tx1"/>
                </a:solidFill>
                <a:effectLst/>
                <a:latin typeface="+mn-lt"/>
              </a:rPr>
              <a:t>со дня Победы в Великой Отечественной Войне, очень важно всем помнить, какой ценой завоёвана мирная жизнь в нашей стране, и не допустить, чтобы фашизм вновь заявил о себе.</a:t>
            </a:r>
            <a:br>
              <a:rPr lang="ru-RU" sz="3300" dirty="0">
                <a:solidFill>
                  <a:schemeClr val="tx1"/>
                </a:solidFill>
                <a:effectLst/>
                <a:latin typeface="+mn-lt"/>
              </a:rPr>
            </a:br>
            <a:endParaRPr lang="ru-RU" sz="33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3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ПОМНИМ МЫ, И ПОМНИТЬ БУДУТ НАШИ ДЕТИ 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1\Desktop\фото патриотические\9 мая фото\шествие митинг\DSC_03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398640" cy="32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фото патриотические\9 мая фото\шествие митинг\DSC_0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4603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55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ПОМНИМ МЫ, И ПОМНИТЬ БУДУТ НАШИ ДЕТИ !</a:t>
            </a:r>
            <a:endParaRPr lang="ru-RU" dirty="0"/>
          </a:p>
        </p:txBody>
      </p:sp>
      <p:pic>
        <p:nvPicPr>
          <p:cNvPr id="9218" name="Picture 2" descr="C:\Users\1\Desktop\фото патриотические\9 мая фото\шествие митинг\DSC_0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388296" cy="30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фото патриотические\9 мая фото\шествие митинг\DSC_03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7"/>
            <a:ext cx="4388296" cy="307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36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3200" i="1" dirty="0">
                <a:ea typeface="Times New Roman"/>
              </a:rPr>
              <a:t>Цель:</a:t>
            </a:r>
            <a:r>
              <a:rPr lang="ru-RU" sz="3200" dirty="0">
                <a:ea typeface="Times New Roman"/>
              </a:rPr>
              <a:t> </a:t>
            </a:r>
            <a:endParaRPr lang="ru-RU" dirty="0">
              <a:ea typeface="Times New Roman"/>
            </a:endParaRPr>
          </a:p>
          <a:p>
            <a:pPr marL="137160" indent="0">
              <a:spcAft>
                <a:spcPts val="0"/>
              </a:spcAft>
              <a:buNone/>
            </a:pPr>
            <a:r>
              <a:rPr lang="ru-RU" sz="3200" dirty="0" smtClean="0">
                <a:ea typeface="Times New Roman"/>
              </a:rPr>
              <a:t>- расширение </a:t>
            </a:r>
            <a:r>
              <a:rPr lang="ru-RU" sz="3200" dirty="0">
                <a:ea typeface="Times New Roman"/>
              </a:rPr>
              <a:t>знаний школьников об истории родного края в годы </a:t>
            </a:r>
            <a:r>
              <a:rPr lang="ru-RU" sz="3200" dirty="0" smtClean="0">
                <a:ea typeface="Times New Roman"/>
              </a:rPr>
              <a:t>Великой Отечественной Войны;</a:t>
            </a:r>
          </a:p>
          <a:p>
            <a:pPr marL="137160" indent="0">
              <a:spcAft>
                <a:spcPts val="0"/>
              </a:spcAft>
              <a:buNone/>
            </a:pPr>
            <a:r>
              <a:rPr lang="ru-RU" sz="3200" dirty="0" smtClean="0">
                <a:ea typeface="Times New Roman"/>
              </a:rPr>
              <a:t>- воспитание </a:t>
            </a:r>
            <a:r>
              <a:rPr lang="ru-RU" sz="3200" dirty="0">
                <a:ea typeface="Times New Roman"/>
              </a:rPr>
              <a:t>уважения к пожилым людям села.</a:t>
            </a:r>
            <a:endParaRPr lang="ru-RU" dirty="0">
              <a:ea typeface="Times New Roman"/>
            </a:endParaRPr>
          </a:p>
          <a:p>
            <a:pPr marL="179705">
              <a:spcAft>
                <a:spcPts val="600"/>
              </a:spcAft>
            </a:pPr>
            <a:r>
              <a:rPr lang="ru-RU" sz="3200" dirty="0">
                <a:ea typeface="Times New Roman"/>
              </a:rPr>
              <a:t>З</a:t>
            </a:r>
            <a:r>
              <a:rPr lang="ru-RU" sz="3200" i="1" dirty="0">
                <a:ea typeface="Times New Roman"/>
              </a:rPr>
              <a:t>адачи</a:t>
            </a:r>
            <a:r>
              <a:rPr lang="ru-RU" sz="3200" dirty="0">
                <a:ea typeface="Times New Roman"/>
              </a:rPr>
              <a:t>: </a:t>
            </a:r>
            <a:endParaRPr lang="ru-RU" dirty="0">
              <a:ea typeface="Times New Roman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3200" dirty="0" smtClean="0">
                <a:ea typeface="Times New Roman"/>
              </a:rPr>
              <a:t>- сбор </a:t>
            </a:r>
            <a:r>
              <a:rPr lang="ru-RU" sz="3200" dirty="0">
                <a:ea typeface="Times New Roman"/>
              </a:rPr>
              <a:t>материала о детях </a:t>
            </a:r>
            <a:r>
              <a:rPr lang="ru-RU" sz="3200" dirty="0" smtClean="0">
                <a:ea typeface="Times New Roman"/>
              </a:rPr>
              <a:t>войны;</a:t>
            </a:r>
            <a:endParaRPr lang="ru-RU" dirty="0">
              <a:ea typeface="Times New Roman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3200" dirty="0" smtClean="0">
                <a:ea typeface="Times New Roman"/>
              </a:rPr>
              <a:t>- открытие </a:t>
            </a:r>
            <a:r>
              <a:rPr lang="ru-RU" sz="3200" dirty="0">
                <a:ea typeface="Times New Roman"/>
              </a:rPr>
              <a:t>новых неизвестных страниц в истории их жизни.</a:t>
            </a:r>
            <a:endParaRPr lang="ru-RU" dirty="0">
              <a:ea typeface="Times New Roman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7825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FF00"/>
                </a:solidFill>
              </a:rPr>
              <a:t>У нас будет проходить акция «Десять добрых дел».</a:t>
            </a:r>
            <a:endParaRPr lang="ru-RU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28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r>
              <a:rPr lang="ru-RU" sz="3600" i="1" dirty="0"/>
              <a:t>Цель:</a:t>
            </a:r>
            <a:r>
              <a:rPr lang="ru-RU" sz="3600" dirty="0"/>
              <a:t> </a:t>
            </a:r>
            <a:endParaRPr lang="ru-RU" sz="3600" dirty="0" smtClean="0"/>
          </a:p>
          <a:p>
            <a:pPr marL="137160" indent="0">
              <a:buNone/>
            </a:pPr>
            <a:r>
              <a:rPr lang="ru-RU" sz="3600" dirty="0" smtClean="0"/>
              <a:t>- Сделать десять </a:t>
            </a:r>
            <a:r>
              <a:rPr lang="ru-RU" sz="3600" dirty="0"/>
              <a:t>добрых </a:t>
            </a:r>
            <a:r>
              <a:rPr lang="ru-RU" sz="3600" dirty="0" smtClean="0"/>
              <a:t>дел.</a:t>
            </a:r>
            <a:endParaRPr lang="ru-RU" sz="3600" dirty="0"/>
          </a:p>
          <a:p>
            <a:r>
              <a:rPr lang="ru-RU" sz="3600" i="1" dirty="0"/>
              <a:t>Задачи:</a:t>
            </a:r>
            <a:r>
              <a:rPr lang="ru-RU" sz="3600" dirty="0"/>
              <a:t> </a:t>
            </a:r>
            <a:endParaRPr lang="ru-RU" sz="3600" dirty="0" smtClean="0"/>
          </a:p>
          <a:p>
            <a:pPr>
              <a:buFontTx/>
              <a:buChar char="-"/>
            </a:pPr>
            <a:r>
              <a:rPr lang="ru-RU" sz="3600" dirty="0" smtClean="0"/>
              <a:t>развитие </a:t>
            </a:r>
            <a:r>
              <a:rPr lang="ru-RU" sz="3600" dirty="0"/>
              <a:t>общественной активности </a:t>
            </a:r>
            <a:r>
              <a:rPr lang="ru-RU" sz="3600" dirty="0" smtClean="0"/>
              <a:t>учащихся; </a:t>
            </a:r>
          </a:p>
          <a:p>
            <a:pPr>
              <a:buFontTx/>
              <a:buChar char="-"/>
            </a:pPr>
            <a:r>
              <a:rPr lang="ru-RU" sz="3600" dirty="0" smtClean="0"/>
              <a:t>воспитание </a:t>
            </a:r>
            <a:r>
              <a:rPr lang="ru-RU" sz="3600" dirty="0"/>
              <a:t>у них сознательного, активного и   благодарного отношения к участникам военных </a:t>
            </a:r>
            <a:r>
              <a:rPr lang="ru-RU" sz="3600" dirty="0" smtClean="0"/>
              <a:t>событий. </a:t>
            </a:r>
            <a:endParaRPr lang="ru-RU" sz="3600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7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3567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Мы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r>
              <a:rPr lang="ru-RU" sz="6600" dirty="0" smtClean="0">
                <a:solidFill>
                  <a:srgbClr val="FFFF00"/>
                </a:solidFill>
              </a:rPr>
              <a:t>провели: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8219256" cy="750887"/>
          </a:xfrm>
        </p:spPr>
        <p:txBody>
          <a:bodyPr>
            <a:noAutofit/>
          </a:bodyPr>
          <a:lstStyle/>
          <a:p>
            <a:r>
              <a:rPr lang="ru-RU" sz="2600" dirty="0" smtClean="0"/>
              <a:t>Школьный конкурс «Смотр строя и песни»</a:t>
            </a:r>
            <a:endParaRPr lang="ru-RU" sz="2600" dirty="0"/>
          </a:p>
        </p:txBody>
      </p:sp>
      <p:pic>
        <p:nvPicPr>
          <p:cNvPr id="7" name="Объект 6" descr="C:\Users\1\Desktop\DSCN1123.JPG"/>
          <p:cNvPicPr>
            <a:picLocks noGrp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38" t="-6847" b="6847"/>
          <a:stretch/>
        </p:blipFill>
        <p:spPr bwMode="auto">
          <a:xfrm>
            <a:off x="611560" y="2276872"/>
            <a:ext cx="3551273" cy="3561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42" name="Picture 2" descr="C:\Users\1\Desktop\DSCN11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186808" cy="3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8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Предстоит провести: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535112"/>
            <a:ext cx="4464496" cy="750887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Акцию </a:t>
            </a:r>
          </a:p>
          <a:p>
            <a:pPr algn="ctr"/>
            <a:r>
              <a:rPr lang="ru-RU" dirty="0" smtClean="0"/>
              <a:t>«письмо ветерану».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7985" y="1535112"/>
            <a:ext cx="4608512" cy="7508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dirty="0" smtClean="0"/>
              <a:t>      </a:t>
            </a:r>
            <a:r>
              <a:rPr lang="ru-RU" dirty="0" smtClean="0"/>
              <a:t>Акцию </a:t>
            </a:r>
          </a:p>
          <a:p>
            <a:pPr algn="ctr"/>
            <a:r>
              <a:rPr lang="ru-RU" dirty="0" smtClean="0"/>
              <a:t>«вахта памяти».</a:t>
            </a:r>
            <a:endParaRPr lang="ru-RU" sz="2200" dirty="0"/>
          </a:p>
        </p:txBody>
      </p:sp>
      <p:pic>
        <p:nvPicPr>
          <p:cNvPr id="11266" name="Picture 2" descr="C:\Users\1\Desktop\фото патриотические\9 мая фото\открытки к 9 мая\поздравление ветеранов и тружеников тыла\DSC_02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389884" cy="28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фото патриотические\9 мая фото\шествие митинг\DSC_03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08920"/>
            <a:ext cx="4391471" cy="28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31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04665"/>
            <a:ext cx="4536504" cy="10801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Акцию </a:t>
            </a:r>
          </a:p>
          <a:p>
            <a:pPr algn="ctr"/>
            <a:r>
              <a:rPr lang="ru-RU" sz="3200" dirty="0" smtClean="0"/>
              <a:t>«ветеран с нами».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404665"/>
            <a:ext cx="4041775" cy="144015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Военно-спортивную игру «зарница».</a:t>
            </a:r>
            <a:endParaRPr lang="ru-RU" sz="3200" dirty="0"/>
          </a:p>
        </p:txBody>
      </p:sp>
      <p:pic>
        <p:nvPicPr>
          <p:cNvPr id="12290" name="Picture 2" descr="C:\Users\1\Desktop\фото патриотические\фото месячника МБОУ Чистяковская ООШ\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64904"/>
            <a:ext cx="424745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polk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24586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74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81"/>
            <a:ext cx="4040188" cy="72007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Акцию </a:t>
            </a:r>
          </a:p>
          <a:p>
            <a:pPr algn="ctr"/>
            <a:r>
              <a:rPr lang="ru-RU" sz="2800" dirty="0" smtClean="0"/>
              <a:t>«твори добро».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81"/>
            <a:ext cx="4041775" cy="79208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Акцию </a:t>
            </a:r>
          </a:p>
          <a:p>
            <a:pPr algn="ctr"/>
            <a:r>
              <a:rPr lang="ru-RU" sz="2800" dirty="0" smtClean="0"/>
              <a:t>«голубь мира».</a:t>
            </a:r>
            <a:endParaRPr lang="ru-RU" sz="2800" dirty="0"/>
          </a:p>
        </p:txBody>
      </p:sp>
      <p:pic>
        <p:nvPicPr>
          <p:cNvPr id="7" name="Picture 2" descr="C:\Users\1\Desktop\фото патриотические\2015 год фото патриотические\удели вн ветерану\IMG_416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456384" cy="40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214833-120R91Z633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17646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46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5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60649"/>
            <a:ext cx="4317876" cy="17281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Акцию</a:t>
            </a:r>
          </a:p>
          <a:p>
            <a:pPr algn="ctr"/>
            <a:r>
              <a:rPr lang="ru-RU" dirty="0" smtClean="0"/>
              <a:t> «озеленение памятников Великой отечественной войны».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8641"/>
            <a:ext cx="4319463" cy="18001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Акцию «облагораживание могилы неизвестного солдата».</a:t>
            </a:r>
            <a:endParaRPr lang="ru-RU" dirty="0"/>
          </a:p>
        </p:txBody>
      </p:sp>
      <p:pic>
        <p:nvPicPr>
          <p:cNvPr id="1026" name="Picture 2" descr="C:\Users\1\Desktop\фото патриотические\9 мая фото\шествие митинг\DSC_03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20888"/>
            <a:ext cx="4319463" cy="31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патриотические\9 мая фото\шествие митинг\DSC_03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317876" cy="316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64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+mn-lt"/>
              </a:rPr>
              <a:t/>
            </a:r>
            <a:br>
              <a:rPr lang="ru-RU" dirty="0" smtClean="0">
                <a:effectLst/>
                <a:latin typeface="+mn-lt"/>
              </a:rPr>
            </a:br>
            <a:r>
              <a:rPr lang="ru-RU" dirty="0" smtClean="0">
                <a:solidFill>
                  <a:schemeClr val="tx1"/>
                </a:solidFill>
                <a:effectLst/>
                <a:latin typeface="+mn-lt"/>
              </a:rPr>
              <a:t>Литературно-музыкальную постановку посвящённую </a:t>
            </a:r>
            <a:r>
              <a:rPr lang="ru-RU" dirty="0" smtClean="0">
                <a:solidFill>
                  <a:schemeClr val="tx1"/>
                </a:solidFill>
                <a:effectLst/>
                <a:latin typeface="+mn-lt"/>
              </a:rPr>
              <a:t>74-й </a:t>
            </a:r>
            <a:r>
              <a:rPr lang="ru-RU" dirty="0" smtClean="0">
                <a:solidFill>
                  <a:schemeClr val="tx1"/>
                </a:solidFill>
                <a:effectLst/>
                <a:latin typeface="+mn-lt"/>
              </a:rPr>
              <a:t>годовщине Великой победы.</a:t>
            </a:r>
            <a:endParaRPr lang="ru-RU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Объект 3" descr="C:\Users\1\Desktop\фото патриотические\2015 год фото патриотические\конкурс инсценированной песни\IMG_355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0" t="11657" r="7278" b="1840"/>
          <a:stretch/>
        </p:blipFill>
        <p:spPr bwMode="auto">
          <a:xfrm>
            <a:off x="1403648" y="2132856"/>
            <a:ext cx="6192688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8104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Благодарим за внимание !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1\Desktop\Мои документы\2878f69ee8b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277" y="1600200"/>
            <a:ext cx="623344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08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ru-RU" sz="11500" dirty="0" smtClean="0">
                <a:solidFill>
                  <a:srgbClr val="FFFF00"/>
                </a:solidFill>
                <a:latin typeface="+mn-lt"/>
              </a:rPr>
              <a:t>Что мы сделали:</a:t>
            </a:r>
            <a:endParaRPr lang="ru-RU" sz="115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7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512168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Составили план исследовательской работы</a:t>
            </a:r>
            <a:endParaRPr lang="ru-RU" sz="4800" dirty="0"/>
          </a:p>
        </p:txBody>
      </p:sp>
      <p:pic>
        <p:nvPicPr>
          <p:cNvPr id="1026" name="Picture 2" descr="C:\Users\1\Desktop\DSCN13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285" y="2385653"/>
            <a:ext cx="4542656" cy="346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DSCN1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706"/>
            <a:ext cx="4330824" cy="33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39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440160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54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5400" dirty="0" smtClean="0">
                <a:effectLst/>
                <a:latin typeface="Times New Roman"/>
                <a:ea typeface="Times New Roman"/>
              </a:rPr>
            </a:br>
            <a:r>
              <a:rPr lang="ru-RU" sz="5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Встретились </a:t>
            </a:r>
            <a:r>
              <a:rPr lang="ru-RU" sz="54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с детьми войны  </a:t>
            </a:r>
            <a:r>
              <a:rPr lang="ru-RU" sz="4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4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</a:b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1\Desktop\70 лет победе\DSCN1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342" y="1773238"/>
            <a:ext cx="6047316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51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Описали события рассказанные детьми войны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Объект 4" descr="C:\Users\1\Desktop\DSCN1341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0" t="12657" r="6999" b="18454"/>
          <a:stretch/>
        </p:blipFill>
        <p:spPr bwMode="auto">
          <a:xfrm>
            <a:off x="179512" y="2276872"/>
            <a:ext cx="4316288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Объект 5" descr="C:\Users\1\Desktop\DSCN1344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4" t="10998" r="3110" b="14304"/>
          <a:stretch/>
        </p:blipFill>
        <p:spPr bwMode="auto">
          <a:xfrm>
            <a:off x="4648200" y="2276872"/>
            <a:ext cx="4316288" cy="3168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602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51216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Оформили исследовательскую работу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1\Desktop\DSCN1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706"/>
            <a:ext cx="4536504" cy="33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C:\Users\1\Desktop\DSCN1320.JPG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2" t="4896" r="6532" b="16073"/>
          <a:stretch/>
        </p:blipFill>
        <p:spPr bwMode="auto">
          <a:xfrm>
            <a:off x="251520" y="1916832"/>
            <a:ext cx="3940402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891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ru-RU" sz="6600" dirty="0" smtClean="0">
                <a:gradFill>
                  <a:gsLst>
                    <a:gs pos="0">
                      <a:srgbClr val="31B6FD">
                        <a:tint val="73000"/>
                        <a:satMod val="145000"/>
                      </a:srgbClr>
                    </a:gs>
                    <a:gs pos="73000">
                      <a:srgbClr val="31B6FD">
                        <a:tint val="73000"/>
                        <a:satMod val="145000"/>
                      </a:srgbClr>
                    </a:gs>
                    <a:gs pos="100000">
                      <a:srgbClr val="31B6FD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 </a:t>
            </a:r>
            <a:r>
              <a:rPr lang="ru-RU" sz="6600" dirty="0">
                <a:solidFill>
                  <a:srgbClr val="FFFF00"/>
                </a:solidFill>
              </a:rPr>
              <a:t>М</a:t>
            </a:r>
            <a:r>
              <a:rPr lang="ru-RU" sz="6600" dirty="0" smtClean="0">
                <a:solidFill>
                  <a:srgbClr val="FFFF00"/>
                </a:solidFill>
              </a:rPr>
              <a:t>ы </a:t>
            </a:r>
            <a:r>
              <a:rPr lang="ru-RU" sz="6600" dirty="0">
                <a:solidFill>
                  <a:srgbClr val="FFFF00"/>
                </a:solidFill>
              </a:rPr>
              <a:t>помогаем «Детям войны»:</a:t>
            </a:r>
            <a:endParaRPr lang="ru-RU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2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 патриотические\2015 год фото патриотические\удели вн ветерану\IMG_4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87239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патриотические\2015 год фото патриотические\удели вн ветерану\IMG_41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608512" cy="35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99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356</TotalTime>
  <Words>404</Words>
  <Application>Microsoft Office PowerPoint</Application>
  <PresentationFormat>Экран (4:3)</PresentationFormat>
  <Paragraphs>55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Исследовательская работа (проект)  МБОУ Чистяковской ООШ</vt:lpstr>
      <vt:lpstr>Слайд 2</vt:lpstr>
      <vt:lpstr>Что мы сделали:</vt:lpstr>
      <vt:lpstr>Составили план исследовательской работы</vt:lpstr>
      <vt:lpstr> Встретились с детьми войны   </vt:lpstr>
      <vt:lpstr>Описали события рассказанные детьми войны</vt:lpstr>
      <vt:lpstr>Оформили исследовательскую работу</vt:lpstr>
      <vt:lpstr> Мы помогаем «Детям войны»:</vt:lpstr>
      <vt:lpstr>Слайд 9</vt:lpstr>
      <vt:lpstr>Слайд 10</vt:lpstr>
      <vt:lpstr>Слайд 11</vt:lpstr>
      <vt:lpstr>Мы должны беречь и оберегать «Детей войны», ведь они столько вынесли на своих хрупких, детских плечах…</vt:lpstr>
      <vt:lpstr>ОККУПАЦИЮ</vt:lpstr>
      <vt:lpstr>ГОЛОД И ХОЛОД</vt:lpstr>
      <vt:lpstr>КАРАТЕЛЬНЫЕ АКЦИИ ФАШИСТОВ</vt:lpstr>
      <vt:lpstr>Слайд 16</vt:lpstr>
      <vt:lpstr> Помним мы, и помнить будут наши дети! Мы позаботимся о том, чтобы жила память о подвигах солдат! Защищая свою Родину от фашизма, мы были сильны братством, любовью ко всему народу! Мы воевали за правое дело и поэтому победили! Под этими словами могли бы подписаться все современники этой страшной и великой войны!   В год 74-летия со дня Победы в Великой Отечественной Войне, очень важно всем помнить, какой ценой завоёвана мирная жизнь в нашей стране, и не допустить, чтобы фашизм вновь заявил о себе. </vt:lpstr>
      <vt:lpstr>ПОМНИМ МЫ, И ПОМНИТЬ БУДУТ НАШИ ДЕТИ !</vt:lpstr>
      <vt:lpstr>ПОМНИМ МЫ, И ПОМНИТЬ БУДУТ НАШИ ДЕТИ !</vt:lpstr>
      <vt:lpstr>У нас будет проходить акция «Десять добрых дел».</vt:lpstr>
      <vt:lpstr>Слайд 21</vt:lpstr>
      <vt:lpstr>Мы провели:</vt:lpstr>
      <vt:lpstr>Предстоит провести:</vt:lpstr>
      <vt:lpstr>Слайд 24</vt:lpstr>
      <vt:lpstr>Слайд 25</vt:lpstr>
      <vt:lpstr>Слайд 26</vt:lpstr>
      <vt:lpstr> Литературно-музыкальную постановку посвящённую 74-й годовщине Великой победы.</vt:lpstr>
      <vt:lpstr>Благодарим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МБОУ Чистяковской ООШ</dc:title>
  <dc:creator>1</dc:creator>
  <cp:lastModifiedBy>Валентинка</cp:lastModifiedBy>
  <cp:revision>32</cp:revision>
  <dcterms:created xsi:type="dcterms:W3CDTF">2015-03-27T09:54:25Z</dcterms:created>
  <dcterms:modified xsi:type="dcterms:W3CDTF">2019-06-15T23:32:32Z</dcterms:modified>
</cp:coreProperties>
</file>