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GXIGBoDt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579296" cy="508918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КСВО «Пионер» как отряд безвозмездной деятельности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5"/>
            <a:ext cx="4824536" cy="28803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краевой дом-интернат для престарелых и инвалидов (ветеранов войны и труда)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человек: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отработанных дней: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благоустройство территории объекта и мелкий ремонт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QiRrAdDzf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92696"/>
            <a:ext cx="3998005" cy="2664296"/>
          </a:xfrm>
          <a:prstGeom prst="rect">
            <a:avLst/>
          </a:prstGeom>
        </p:spPr>
      </p:pic>
      <p:pic>
        <p:nvPicPr>
          <p:cNvPr id="5" name="Рисунок 4" descr="IMG_9395-29-06-18-11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221088"/>
            <a:ext cx="2747797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9391-29-06-18-11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21088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9393-29-06-18-11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21088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2"/>
            <a:ext cx="91440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КСВО «Пионер» как участник патриотических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мероприятий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3429000"/>
            <a:ext cx="331236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Всероссийская акция «Бессмертный полк»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60032" y="3501008"/>
            <a:ext cx="316835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Мероприятие, приуроченное празднованию годовщины Победы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ВОВ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6237312"/>
            <a:ext cx="756084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полевого в рамках </a:t>
            </a:r>
            <a:r>
              <a:rPr lang="ru-RU" sz="12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ероприятия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приуроченное празднованию годовщины Победы в ВОВ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Содержимое 11" descr="IMG_9398-29-06-18-11-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779682" cy="2520280"/>
          </a:xfrm>
        </p:spPr>
      </p:pic>
      <p:pic>
        <p:nvPicPr>
          <p:cNvPr id="13" name="Рисунок 12" descr="IMG_9396-29-06-18-11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3779682" cy="2520280"/>
          </a:xfrm>
          <a:prstGeom prst="rect">
            <a:avLst/>
          </a:prstGeom>
        </p:spPr>
      </p:pic>
      <p:pic>
        <p:nvPicPr>
          <p:cNvPr id="14" name="Рисунок 13" descr="IMG_9397-29-06-18-11-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89040"/>
            <a:ext cx="3563700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2"/>
            <a:ext cx="91440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КСВО «Пионер» как участник культурно-просветительских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мероприятий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6165304"/>
            <a:ext cx="309634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Акция «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Библионочь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АлтГТУ»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Содержимое 10" descr="IMG_9403-29-06-18-11-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5764741" cy="51774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2"/>
            <a:ext cx="91440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КСВО «Пионер» как участник социальных мероприятий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4077072"/>
            <a:ext cx="410445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 в школу № 107 г. Барнаула с целью проведения тематического классного часа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5" descr="IMG_9399-29-06-18-11-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097428" cy="3073071"/>
          </a:xfrm>
        </p:spPr>
      </p:pic>
      <p:pic>
        <p:nvPicPr>
          <p:cNvPr id="7" name="Рисунок 6" descr="IMG_9405-29-06-18-11-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93404"/>
            <a:ext cx="4498977" cy="299463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32040" y="3356992"/>
            <a:ext cx="410445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Поездка в центр помощи детям, оставшимся без попечения родителей №2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125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КСВО «Пионер» как отряд безвозмездной деятельности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</cp:revision>
  <dcterms:modified xsi:type="dcterms:W3CDTF">2018-06-29T06:19:02Z</dcterms:modified>
</cp:coreProperties>
</file>