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59" r:id="rId3"/>
    <p:sldId id="256" r:id="rId4"/>
    <p:sldId id="258" r:id="rId5"/>
    <p:sldId id="260" r:id="rId6"/>
    <p:sldId id="261" r:id="rId7"/>
    <p:sldId id="264" r:id="rId8"/>
    <p:sldId id="270" r:id="rId9"/>
    <p:sldId id="262" r:id="rId10"/>
    <p:sldId id="266" r:id="rId11"/>
    <p:sldId id="268" r:id="rId12"/>
    <p:sldId id="267" r:id="rId13"/>
    <p:sldId id="265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F292-733A-4905-A951-3F5AD6B925D7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4BF0-C163-44CB-9D36-5537E2186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4BF0-C163-44CB-9D36-5537E2186A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8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0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45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8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4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0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0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9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5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9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9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498F-FEDD-40A0-A948-D6C15AF7D7D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B50B59-EE03-433D-B286-AEDCAD104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389" y="323534"/>
            <a:ext cx="9144000" cy="2580953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Культурно-познавательный маршрут по памятным местам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Новоаганска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и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Варьегана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29250" y="3088386"/>
            <a:ext cx="6419850" cy="3236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Выполнила:</a:t>
            </a:r>
          </a:p>
          <a:p>
            <a:pPr algn="r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ученица 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8А 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класса</a:t>
            </a:r>
          </a:p>
          <a:p>
            <a:pPr algn="r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Школьная Анна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Научный руководитель: </a:t>
            </a:r>
          </a:p>
          <a:p>
            <a:pPr algn="r">
              <a:lnSpc>
                <a:spcPct val="100000"/>
              </a:lnSpc>
            </a:pPr>
            <a:r>
              <a:rPr lang="ru-RU" dirty="0" err="1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Коротаева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Наталья Егоровна </a:t>
            </a:r>
          </a:p>
          <a:p>
            <a:pPr algn="r">
              <a:lnSpc>
                <a:spcPct val="100000"/>
              </a:lnSpc>
            </a:pPr>
            <a:r>
              <a:rPr lang="ru-RU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МБОУ«Новоаганская ОСШ №1»</a:t>
            </a:r>
            <a:endParaRPr lang="ru-RU" dirty="0">
              <a:solidFill>
                <a:srgbClr val="000066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://ic.pics.livejournal.com/kao_numi_torum/66966476/18388/18388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4199"/>
            <a:ext cx="2953601" cy="221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im1-tub-ru.yandex.net/i?id=552ba0488f7d44041024c263501edf1d&amp;n=33&amp;h=215&amp;w=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576" y="2181627"/>
            <a:ext cx="2969594" cy="222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gp-novoagansk.ru/media/cache/5e/15/ce/38/45/3d/5e15ce38453d0076c2c82c8287513a6c.jpg"/>
          <p:cNvPicPr>
            <a:picLocks noChangeAspect="1" noChangeArrowheads="1"/>
          </p:cNvPicPr>
          <p:nvPr/>
        </p:nvPicPr>
        <p:blipFill>
          <a:blip r:embed="rId6" cstate="print"/>
          <a:srcRect l="12466" t="10225" r="34519" b="7441"/>
          <a:stretch>
            <a:fillRect/>
          </a:stretch>
        </p:blipFill>
        <p:spPr bwMode="auto">
          <a:xfrm>
            <a:off x="0" y="1204698"/>
            <a:ext cx="3056036" cy="317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mw2.google.com/mw-panoramio/photos/medium/90790584.jpg"/>
          <p:cNvPicPr>
            <a:picLocks noChangeAspect="1" noChangeArrowheads="1"/>
          </p:cNvPicPr>
          <p:nvPr/>
        </p:nvPicPr>
        <p:blipFill>
          <a:blip r:embed="rId7" cstate="print"/>
          <a:srcRect l="21933" t="9067" r="20467" b="13067"/>
          <a:stretch>
            <a:fillRect/>
          </a:stretch>
        </p:blipFill>
        <p:spPr bwMode="auto">
          <a:xfrm>
            <a:off x="3100192" y="4438650"/>
            <a:ext cx="2386208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2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91301" y="152400"/>
          <a:ext cx="5372099" cy="6705600"/>
        </p:xfrm>
        <a:graphic>
          <a:graphicData uri="http://schemas.openxmlformats.org/drawingml/2006/table">
            <a:tbl>
              <a:tblPr/>
              <a:tblGrid>
                <a:gridCol w="1551838"/>
                <a:gridCol w="3820261"/>
              </a:tblGrid>
              <a:tr h="28422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день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часов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10:00 Сбор и отправление от администрации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гп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Новоаганск ул.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М-Карамова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16, тел. 8(34668) 51 - 034.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10:20 Прибытие к Церкви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Гермогена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Тобольского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Новомучеников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исповедников Церкви Русской.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10:25 Экскурсия по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Новоаганску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11:30 Отправление от администрации в с.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Варьеган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12:00 Экскурсия по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Варьегану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13:00 Посещение этнографического парка-музея под открытым небом.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14:00 Обед на территории парка-музея.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16:00 Отправление в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пгт.Новоаганск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 услуги: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строгонину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потауху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национальные песни и танцы.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2694" t="25260" r="25183" b="11979"/>
          <a:stretch>
            <a:fillRect/>
          </a:stretch>
        </p:blipFill>
        <p:spPr bwMode="auto">
          <a:xfrm>
            <a:off x="0" y="1123950"/>
            <a:ext cx="63878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1950" y="5657671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Культурно-познавательный маршрут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060960"/>
          <a:ext cx="5610860" cy="4976368"/>
        </p:xfrm>
        <a:graphic>
          <a:graphicData uri="http://schemas.openxmlformats.org/drawingml/2006/table">
            <a:tbl>
              <a:tblPr/>
              <a:tblGrid>
                <a:gridCol w="1869896"/>
                <a:gridCol w="1870482"/>
                <a:gridCol w="1870482"/>
              </a:tblGrid>
              <a:tr h="2199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Стоимость (руб.)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группу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человека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Посещения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 экскурсовода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автобуса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 руководителя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6 000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1 000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1 000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000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500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5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Реклама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6300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 р.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17 300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865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Прибыль 15%.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2 595 р.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 путевки: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19 895 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995 р.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9650" y="300395"/>
            <a:ext cx="2781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алькуляция 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21875" r="21230" b="14063"/>
          <a:stretch>
            <a:fillRect/>
          </a:stretch>
        </p:blipFill>
        <p:spPr bwMode="auto">
          <a:xfrm>
            <a:off x="5810716" y="1181100"/>
            <a:ext cx="6381284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24765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Культурно-познавательный маршрут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r="44443" b="4309"/>
          <a:stretch/>
        </p:blipFill>
        <p:spPr bwMode="auto">
          <a:xfrm>
            <a:off x="8003558" y="1080446"/>
            <a:ext cx="3731241" cy="362490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0" y="50673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http://memory-map.prosv.ru/#/type=map&amp;center=61.987839052946825,76.72286279351651&amp;zoom=12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750" y="6229350"/>
            <a:ext cx="657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https://sites.google.com/view/letopis-novoaganska/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1458" r="6296" b="6250"/>
          <a:stretch>
            <a:fillRect/>
          </a:stretch>
        </p:blipFill>
        <p:spPr bwMode="auto">
          <a:xfrm>
            <a:off x="323850" y="666749"/>
            <a:ext cx="7372350" cy="52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1938" y="1053568"/>
            <a:ext cx="87079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Нет дороже нам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места.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Дом нам она и семья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Родина юности, детства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Малая наша земля.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А. Красильников.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89538" y="1219184"/>
            <a:ext cx="870790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Спасибо </a:t>
            </a:r>
            <a:b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4B0082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4B0082"/>
                </a:solidFill>
                <a:latin typeface="Arial Black" pitchFamily="34" charset="0"/>
                <a:cs typeface="Arial" panose="020B0604020202020204" pitchFamily="34" charset="0"/>
              </a:rPr>
              <a:t>за</a:t>
            </a:r>
            <a:br>
              <a:rPr lang="ru-RU" sz="7200" b="1" dirty="0" smtClean="0">
                <a:solidFill>
                  <a:srgbClr val="4B0082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4B0082"/>
                </a:solidFill>
                <a:latin typeface="Arial Black" pitchFamily="34" charset="0"/>
                <a:cs typeface="Arial" panose="020B0604020202020204" pitchFamily="34" charset="0"/>
              </a:rPr>
              <a:t>внимание!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229" y="337849"/>
            <a:ext cx="116831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памятные места городского поселения Новоаганск, села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письменные первоисточники, документы, устные воспоминания старожил для использования в составлении культурно-познавательного маршрута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составить культурно-познавательный маршрут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культурно-познавательный маршрут обхватит все памятные места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расширит возможности развития туризма в Нижневартовском районе.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18158" t="16345" r="15530" b="7651"/>
          <a:stretch/>
        </p:blipFill>
        <p:spPr bwMode="auto">
          <a:xfrm>
            <a:off x="1475349" y="3559126"/>
            <a:ext cx="5106573" cy="304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://nv-ex-press.ru/image/cache/data/product/Akr_magnit/NG/MA-NG-O1-03-600x600.png"/>
          <p:cNvPicPr>
            <a:picLocks noChangeAspect="1" noChangeArrowheads="1"/>
          </p:cNvPicPr>
          <p:nvPr/>
        </p:nvPicPr>
        <p:blipFill>
          <a:blip r:embed="rId4" cstate="print"/>
          <a:srcRect l="1749" t="15626" r="1973" b="17080"/>
          <a:stretch>
            <a:fillRect/>
          </a:stretch>
        </p:blipFill>
        <p:spPr bwMode="auto">
          <a:xfrm>
            <a:off x="6915442" y="3564061"/>
            <a:ext cx="4712677" cy="3293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78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1"/>
            <a:ext cx="1196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посетить архив, краеведческий музей, библиотеку для подборки материала об истории создания памятников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изучить и проанализировать историю возникновения памятных мест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определить значимость изучения темы «Памятные места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через анкетирование жителей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разработать культурно-познавательный маршрут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3.netangels.ru/inova-media/cache/98/45/43/9a/23/03/9845439a23031f2bf3a30750a4f33ea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1693" r="5836" b="18490"/>
          <a:stretch/>
        </p:blipFill>
        <p:spPr bwMode="auto">
          <a:xfrm>
            <a:off x="1962150" y="3051021"/>
            <a:ext cx="2276914" cy="3806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to-world-travel.ru/img/2015/042614/24143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133285"/>
            <a:ext cx="6869372" cy="338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254" y="444996"/>
            <a:ext cx="69635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создание буклета, сайта о памятных местах городского поселения Новоаганск и села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Новизна данной работы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заключается 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изучении памятных мест городского поселения Новоаганск и села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создание культурно-познавательного маршрута по памятным местам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zavede\Desktop\Презентации для школы\Исследовательский проект реки\Фото для проекта\Беседа с Айпиным П.Я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7520" r="29048"/>
          <a:stretch>
            <a:fillRect/>
          </a:stretch>
        </p:blipFill>
        <p:spPr bwMode="auto">
          <a:xfrm>
            <a:off x="7596553" y="0"/>
            <a:ext cx="4318781" cy="3179297"/>
          </a:xfrm>
          <a:prstGeom prst="rect">
            <a:avLst/>
          </a:prstGeom>
          <a:noFill/>
          <a:ln w="25400" cmpd="thickThin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Рисунок 6" descr="C:\Users\zavede\Desktop\Презентации для школы\Фото для проекта\Этнографический музе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15715" r="7910"/>
          <a:stretch>
            <a:fillRect/>
          </a:stretch>
        </p:blipFill>
        <p:spPr bwMode="auto">
          <a:xfrm>
            <a:off x="7554351" y="3358415"/>
            <a:ext cx="4459458" cy="3197129"/>
          </a:xfrm>
          <a:prstGeom prst="rect">
            <a:avLst/>
          </a:prstGeom>
          <a:noFill/>
          <a:ln w="25400" cmpd="thickThin">
            <a:solidFill>
              <a:schemeClr val="tx2"/>
            </a:solidFill>
          </a:ln>
        </p:spPr>
      </p:pic>
      <p:pic>
        <p:nvPicPr>
          <p:cNvPr id="5122" name="Picture 2" descr="https://im3-tub-ru.yandex.net/i?id=7b7e700de6fb4054b884e21e0fd698b5-l&amp;n=13"/>
          <p:cNvPicPr>
            <a:picLocks noChangeAspect="1" noChangeArrowheads="1"/>
          </p:cNvPicPr>
          <p:nvPr/>
        </p:nvPicPr>
        <p:blipFill>
          <a:blip r:embed="rId5" cstate="print"/>
          <a:srcRect l="4140" t="4193" r="3552" b="1041"/>
          <a:stretch>
            <a:fillRect/>
          </a:stretch>
        </p:blipFill>
        <p:spPr bwMode="auto">
          <a:xfrm>
            <a:off x="3137096" y="3798277"/>
            <a:ext cx="4246849" cy="2813537"/>
          </a:xfrm>
          <a:prstGeom prst="rect">
            <a:avLst/>
          </a:prstGeom>
          <a:noFill/>
        </p:spPr>
      </p:pic>
      <p:pic>
        <p:nvPicPr>
          <p:cNvPr id="5124" name="Picture 4" descr="http://s3.docme.ru/store/data/000659577_1-47e50fb95f87ceb9b8c8b50e53ab4843-150x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46" y="3713871"/>
            <a:ext cx="2230608" cy="2974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6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718155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9314" y="333559"/>
            <a:ext cx="11469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определению академика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Сигурда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Оттовича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Шмидта: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Памятниковедение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наука о памятниках, их выявлении, изучении, сохранении и использовании».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Словарю музейных терминов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Памятниковедение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область знаний о памятниках истории и культуры».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r. Who\Desktop\Подвиг Ваш вечен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5" t="7897" r="11994" b="4198"/>
          <a:stretch/>
        </p:blipFill>
        <p:spPr bwMode="auto">
          <a:xfrm>
            <a:off x="4476751" y="2757266"/>
            <a:ext cx="3907594" cy="410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agansk.ru/files/node996-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" r="38437" b="-1"/>
          <a:stretch/>
        </p:blipFill>
        <p:spPr bwMode="auto">
          <a:xfrm>
            <a:off x="8827065" y="2659919"/>
            <a:ext cx="3364935" cy="4198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Dr. Who\Desktop\Памятник первопроходцам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1487" r="18800" b="3594"/>
          <a:stretch/>
        </p:blipFill>
        <p:spPr bwMode="auto">
          <a:xfrm>
            <a:off x="0" y="2837796"/>
            <a:ext cx="4262511" cy="4020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0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392" y="295422"/>
            <a:ext cx="6161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Ханты-Мансийском автономном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округе-Югре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землях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Нижневартовского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раскинулся поселок городского типа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Новоаганск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состав городского поселения Новоаганск входит национальное село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расположенное в семи километрах.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g2.fedpress.ru/thumbs/605x362/2010/12/noname/novoagansk_199179.JPG"/>
          <p:cNvPicPr>
            <a:picLocks noChangeAspect="1" noChangeArrowheads="1"/>
          </p:cNvPicPr>
          <p:nvPr/>
        </p:nvPicPr>
        <p:blipFill>
          <a:blip r:embed="rId3" cstate="print"/>
          <a:srcRect l="4835" t="8783"/>
          <a:stretch>
            <a:fillRect/>
          </a:stretch>
        </p:blipFill>
        <p:spPr bwMode="auto">
          <a:xfrm>
            <a:off x="233374" y="2433711"/>
            <a:ext cx="6711765" cy="4186972"/>
          </a:xfrm>
          <a:prstGeom prst="rect">
            <a:avLst/>
          </a:prstGeom>
          <a:noFill/>
        </p:spPr>
      </p:pic>
      <p:pic>
        <p:nvPicPr>
          <p:cNvPr id="2054" name="Picture 6" descr="http://photos.wikimapia.org/p/00/03/44/75/07_big.jpg"/>
          <p:cNvPicPr>
            <a:picLocks noChangeAspect="1" noChangeArrowheads="1"/>
          </p:cNvPicPr>
          <p:nvPr/>
        </p:nvPicPr>
        <p:blipFill>
          <a:blip r:embed="rId4" cstate="print"/>
          <a:srcRect l="1464" r="7599" b="22498"/>
          <a:stretch>
            <a:fillRect/>
          </a:stretch>
        </p:blipFill>
        <p:spPr bwMode="auto">
          <a:xfrm>
            <a:off x="6525573" y="253217"/>
            <a:ext cx="5595298" cy="2813540"/>
          </a:xfrm>
          <a:prstGeom prst="rect">
            <a:avLst/>
          </a:prstGeom>
          <a:noFill/>
        </p:spPr>
      </p:pic>
      <p:pic>
        <p:nvPicPr>
          <p:cNvPr id="2056" name="Picture 8" descr="http://cdn.ruvr.ru/2014/03/21/1501660630/9RIAN_00387260.LR.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251" y="3446585"/>
            <a:ext cx="4904211" cy="285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0"/>
            <a:ext cx="6118023" cy="64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Социологический опрос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6720" t="42708" r="40776" b="18750"/>
          <a:stretch>
            <a:fillRect/>
          </a:stretch>
        </p:blipFill>
        <p:spPr bwMode="auto">
          <a:xfrm>
            <a:off x="6162676" y="2457450"/>
            <a:ext cx="574357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 l="29795" t="23698" r="32430" b="30990"/>
          <a:stretch>
            <a:fillRect/>
          </a:stretch>
        </p:blipFill>
        <p:spPr bwMode="auto">
          <a:xfrm>
            <a:off x="535368" y="866110"/>
            <a:ext cx="5494941" cy="37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1000" y="762000"/>
            <a:ext cx="600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00100" y="4610040"/>
            <a:ext cx="4552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желание узнать происхождение памятных мест?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1350" y="534085"/>
            <a:ext cx="4610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считаете, нуждаются ли памятники в охране и защите?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" y="251268"/>
            <a:ext cx="65575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Памятные места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Новоаганска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Варьегана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Памятник геологам-первопроходцам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исповедников Церкви Русской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Мемориал погибшим геологам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Скульптура «Любовь и Согласие»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Памятник маршалу Советского Союза Георгию Жукову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Памятник воинам-интернационалистам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Этнографический парк-музей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 открытым небом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Памятный знак «Подвиг Ваш вечен»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Варьеган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Дом-музей Юрия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Вэллы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8" descr="https://mw2.google.com/mw-panoramio/photos/medium/90790584.jpg"/>
          <p:cNvPicPr>
            <a:picLocks noChangeAspect="1" noChangeArrowheads="1"/>
          </p:cNvPicPr>
          <p:nvPr/>
        </p:nvPicPr>
        <p:blipFill>
          <a:blip r:embed="rId3" cstate="print"/>
          <a:srcRect l="21933" t="9067" r="20467" b="13067"/>
          <a:stretch>
            <a:fillRect/>
          </a:stretch>
        </p:blipFill>
        <p:spPr bwMode="auto">
          <a:xfrm>
            <a:off x="6414892" y="4800600"/>
            <a:ext cx="202921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gp-novoagansk.ru/media/cache/5e/15/ce/38/45/3d/5e15ce38453d0076c2c82c8287513a6c.jpg"/>
          <p:cNvPicPr>
            <a:picLocks noChangeAspect="1" noChangeArrowheads="1"/>
          </p:cNvPicPr>
          <p:nvPr/>
        </p:nvPicPr>
        <p:blipFill>
          <a:blip r:embed="rId4" cstate="print"/>
          <a:srcRect l="12466" t="10225" r="34519" b="7441"/>
          <a:stretch>
            <a:fillRect/>
          </a:stretch>
        </p:blipFill>
        <p:spPr bwMode="auto">
          <a:xfrm>
            <a:off x="4400550" y="4740323"/>
            <a:ext cx="2035170" cy="211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ументы\проекты16-17\Школьная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0150"/>
            <a:ext cx="2458535" cy="1847850"/>
          </a:xfrm>
          <a:prstGeom prst="rect">
            <a:avLst/>
          </a:prstGeom>
          <a:noFill/>
        </p:spPr>
      </p:pic>
      <p:pic>
        <p:nvPicPr>
          <p:cNvPr id="1028" name="Picture 4" descr="D:\Мои документы\проекты16-17\Школьная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0" y="4629150"/>
            <a:ext cx="1808731" cy="2228850"/>
          </a:xfrm>
          <a:prstGeom prst="rect">
            <a:avLst/>
          </a:prstGeom>
          <a:noFill/>
        </p:spPr>
      </p:pic>
      <p:pic>
        <p:nvPicPr>
          <p:cNvPr id="2" name="Picture 5" descr="D:\Мои документы\проекты16-17\Школьная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53675" y="0"/>
            <a:ext cx="1838325" cy="2593696"/>
          </a:xfrm>
          <a:prstGeom prst="rect">
            <a:avLst/>
          </a:prstGeom>
          <a:noFill/>
        </p:spPr>
      </p:pic>
      <p:pic>
        <p:nvPicPr>
          <p:cNvPr id="3" name="Picture 6" descr="D:\Мои документы\проекты16-17\Школьная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3363" y="0"/>
            <a:ext cx="2262187" cy="2864559"/>
          </a:xfrm>
          <a:prstGeom prst="rect">
            <a:avLst/>
          </a:prstGeom>
          <a:noFill/>
        </p:spPr>
      </p:pic>
      <p:pic>
        <p:nvPicPr>
          <p:cNvPr id="1031" name="Picture 7" descr="D:\Мои документы\проекты16-17\Школьная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8" y="2872435"/>
            <a:ext cx="4405312" cy="1945627"/>
          </a:xfrm>
          <a:prstGeom prst="rect">
            <a:avLst/>
          </a:prstGeom>
          <a:noFill/>
        </p:spPr>
      </p:pic>
      <p:pic>
        <p:nvPicPr>
          <p:cNvPr id="1032" name="Picture 8" descr="D:\Мои документы\проекты16-17\Школьная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4863" y="5012065"/>
            <a:ext cx="2014537" cy="1598285"/>
          </a:xfrm>
          <a:prstGeom prst="rect">
            <a:avLst/>
          </a:prstGeom>
          <a:noFill/>
        </p:spPr>
      </p:pic>
      <p:pic>
        <p:nvPicPr>
          <p:cNvPr id="1033" name="Picture 9" descr="D:\Мои документы\проекты16-17\Школьная\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40712" y="4910137"/>
            <a:ext cx="2151288" cy="194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" y="251268"/>
            <a:ext cx="6557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Разработанный нами маршрут рассчитан на широкий круг людей: молодежь, людей среднего и пожилого возраста. И представляет собой наиболее удобный путь следования экскурсионной группы, способствующий раскрытию темы.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Анна\Desktop\фото ВСЕ!!\фото весна 2013\DSCN8475.JPG"/>
          <p:cNvPicPr>
            <a:picLocks noChangeAspect="1" noChangeArrowheads="1"/>
          </p:cNvPicPr>
          <p:nvPr/>
        </p:nvPicPr>
        <p:blipFill>
          <a:blip r:embed="rId3" cstate="print"/>
          <a:srcRect l="29159" t="27289" r="19484" b="13430"/>
          <a:stretch>
            <a:fillRect/>
          </a:stretch>
        </p:blipFill>
        <p:spPr bwMode="auto">
          <a:xfrm>
            <a:off x="7338647" y="0"/>
            <a:ext cx="4853353" cy="420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:\ФОТО-2013\В Варьеганском музее-2013\DSCN8472.JPG"/>
          <p:cNvPicPr>
            <a:picLocks noChangeAspect="1" noChangeArrowheads="1"/>
          </p:cNvPicPr>
          <p:nvPr/>
        </p:nvPicPr>
        <p:blipFill>
          <a:blip r:embed="rId4" cstate="print"/>
          <a:srcRect l="21641" t="6769" r="14205" b="21026"/>
          <a:stretch>
            <a:fillRect/>
          </a:stretch>
        </p:blipFill>
        <p:spPr bwMode="auto">
          <a:xfrm>
            <a:off x="5133145" y="3294743"/>
            <a:ext cx="3935952" cy="332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:\ФОТО-2013\В Варьеганском музее-2013\DSCN8480.JPG"/>
          <p:cNvPicPr>
            <a:picLocks noChangeAspect="1" noChangeArrowheads="1"/>
          </p:cNvPicPr>
          <p:nvPr/>
        </p:nvPicPr>
        <p:blipFill>
          <a:blip r:embed="rId5" cstate="print"/>
          <a:srcRect l="7595" t="9261"/>
          <a:stretch>
            <a:fillRect/>
          </a:stretch>
        </p:blipFill>
        <p:spPr bwMode="auto">
          <a:xfrm>
            <a:off x="195608" y="2859314"/>
            <a:ext cx="4865803" cy="380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</TotalTime>
  <Words>579</Words>
  <Application>Microsoft Office PowerPoint</Application>
  <PresentationFormat>Широкоэкранный</PresentationFormat>
  <Paragraphs>102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Культурно-познавательный маршрут по памятным местам Новоаганска и Варьегана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 дороже нам места. Дом нам она и семья Родина юности, детства Малая наша земля. А. Красильников.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Dr. Who</dc:creator>
  <cp:lastModifiedBy>iru1</cp:lastModifiedBy>
  <cp:revision>58</cp:revision>
  <dcterms:created xsi:type="dcterms:W3CDTF">2017-03-10T13:30:15Z</dcterms:created>
  <dcterms:modified xsi:type="dcterms:W3CDTF">2018-07-04T06:07:53Z</dcterms:modified>
</cp:coreProperties>
</file>