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89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83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78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52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08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84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06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9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1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63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8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44BDEF-7DC6-407E-A8C7-B43C910CB9E1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BDBD0A-B7C7-4754-9CEA-05EAF820923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456333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362" y="2415396"/>
            <a:ext cx="9068586" cy="2590800"/>
          </a:xfrm>
        </p:spPr>
        <p:txBody>
          <a:bodyPr/>
          <a:lstStyle/>
          <a:p>
            <a:r>
              <a:rPr lang="ru-RU" dirty="0" smtClean="0"/>
              <a:t>Карело-финская игра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Кююккя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53" y="3203589"/>
            <a:ext cx="4651611" cy="31010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153" y="710834"/>
            <a:ext cx="10058400" cy="137160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r>
              <a:rPr lang="ru-RU" sz="3100" dirty="0" err="1" smtClean="0"/>
              <a:t>Кю́юккя</a:t>
            </a:r>
            <a:r>
              <a:rPr lang="ru-RU" sz="3100" dirty="0" smtClean="0"/>
              <a:t>— </a:t>
            </a:r>
            <a:r>
              <a:rPr lang="ru-RU" sz="3100" dirty="0"/>
              <a:t>старинная народная командная игра, популярная у финнов и карелов, внешне напоминающая русскую игру в городки, но значительно отличающаяся правилами. По традиции игроки побеждённой команды катают победителей верхом на спине вокруг площадок.</a:t>
            </a:r>
            <a:endParaRPr lang="ru-RU" sz="3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49" y="3203589"/>
            <a:ext cx="4649339" cy="31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2329" y="477671"/>
            <a:ext cx="3203814" cy="69036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Правила игры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264" y="1031555"/>
            <a:ext cx="103859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	</a:t>
            </a:r>
            <a:r>
              <a:rPr lang="ru-RU" sz="2200" dirty="0" smtClean="0"/>
              <a:t>В городе </a:t>
            </a:r>
            <a:r>
              <a:rPr lang="ru-RU" sz="2200" dirty="0"/>
              <a:t>(так называется площадка с чурочками) расставляются десять </a:t>
            </a:r>
            <a:r>
              <a:rPr lang="ru-RU" sz="2200" dirty="0" smtClean="0"/>
              <a:t>столбиков - рюхи. Расстояние </a:t>
            </a:r>
            <a:r>
              <a:rPr lang="ru-RU" sz="2200" dirty="0"/>
              <a:t>между столбиками — до 15 сантиметров</a:t>
            </a:r>
            <a:r>
              <a:rPr lang="ru-RU" sz="2200" dirty="0" smtClean="0"/>
              <a:t>.</a:t>
            </a:r>
            <a:endParaRPr lang="ru-RU" sz="2200" dirty="0"/>
          </a:p>
          <a:p>
            <a:pPr algn="just"/>
            <a:r>
              <a:rPr lang="ru-RU" sz="2200" dirty="0" smtClean="0"/>
              <a:t>	Спортсмен </a:t>
            </a:r>
            <a:r>
              <a:rPr lang="ru-RU" sz="2200" dirty="0"/>
              <a:t>делает два подхода и бросает два раза по две биты. Рюха считается сбитой, если ее выбили за пределы </a:t>
            </a:r>
            <a:r>
              <a:rPr lang="ru-RU" sz="2200" dirty="0" smtClean="0"/>
              <a:t>города. Строго </a:t>
            </a:r>
            <a:r>
              <a:rPr lang="ru-RU" sz="2200" dirty="0"/>
              <a:t>запрещается заступать за линию броска: в этом случае бросок считается использованным, но очки не засчитываются.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96" y="3695282"/>
            <a:ext cx="3829136" cy="2641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551" t="-13914" b="-1"/>
          <a:stretch/>
        </p:blipFill>
        <p:spPr>
          <a:xfrm>
            <a:off x="1315809" y="3586100"/>
            <a:ext cx="5236311" cy="24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140" y="478821"/>
            <a:ext cx="10602036" cy="245544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3600" dirty="0" smtClean="0"/>
              <a:t>Проект проведен </a:t>
            </a:r>
            <a:r>
              <a:rPr lang="ru-RU" sz="3600" dirty="0"/>
              <a:t>9 августа </a:t>
            </a:r>
            <a:r>
              <a:rPr lang="ru-RU" sz="3600" dirty="0" smtClean="0"/>
              <a:t>и приобщен </a:t>
            </a:r>
            <a:r>
              <a:rPr lang="ru-RU" sz="3600" dirty="0"/>
              <a:t>к Международному дню коренных народов мира.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40" y="2770496"/>
            <a:ext cx="5133398" cy="3422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282" y="2763994"/>
            <a:ext cx="5143149" cy="34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710" y="527494"/>
            <a:ext cx="8677701" cy="1371600"/>
          </a:xfrm>
        </p:spPr>
        <p:txBody>
          <a:bodyPr/>
          <a:lstStyle/>
          <a:p>
            <a:r>
              <a:rPr lang="ru-RU" dirty="0" smtClean="0"/>
              <a:t>Награждение победителей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82" y="1899094"/>
            <a:ext cx="6111355" cy="45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1100</TotalTime>
  <Words>6</Words>
  <Application>Microsoft Office PowerPoint</Application>
  <PresentationFormat>Широкоэкранный</PresentationFormat>
  <Paragraphs>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Savon</vt:lpstr>
      <vt:lpstr>Карело-финская игра  «Кююккя»</vt:lpstr>
      <vt:lpstr>  Кю́юккя— старинная народная командная игра, популярная у финнов и карелов, внешне напоминающая русскую игру в городки, но значительно отличающаяся правилами. По традиции игроки побеждённой команды катают победителей верхом на спине вокруг площадок.</vt:lpstr>
      <vt:lpstr>Правила игры</vt:lpstr>
      <vt:lpstr> Проект проведен 9 августа и приобщен к Международному дню коренных народов мира. </vt:lpstr>
      <vt:lpstr>Награждение победителей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Кююккя</dc:title>
  <dc:creator>8015463</dc:creator>
  <cp:lastModifiedBy>8015463</cp:lastModifiedBy>
  <cp:revision>10</cp:revision>
  <dcterms:created xsi:type="dcterms:W3CDTF">2018-08-09T13:23:54Z</dcterms:created>
  <dcterms:modified xsi:type="dcterms:W3CDTF">2018-08-14T20:18:03Z</dcterms:modified>
</cp:coreProperties>
</file>