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72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1121-13FF-41C6-9D58-B4A26BD4A7A1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50F7-7D97-40B2-88C3-2FA990BF4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3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3761-8BC6-4586-BB37-4C44F1426EF8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21F3-3A5D-442E-A0DF-06007E03E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5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45647E-7A9C-4340-8A71-3778023DE704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AB19BF-3C18-4B52-9C8B-6BB1947E4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8001056" cy="2786082"/>
          </a:xfrm>
        </p:spPr>
        <p:txBody>
          <a:bodyPr>
            <a:normAutofit fontScale="90000"/>
          </a:bodyPr>
          <a:lstStyle/>
          <a:p>
            <a:r>
              <a:rPr lang="ru-RU" sz="3200" smtClean="0"/>
              <a:t>Проект сотрудничества</a:t>
            </a:r>
            <a:br>
              <a:rPr lang="ru-RU" sz="3200" smtClean="0"/>
            </a:br>
            <a:r>
              <a:rPr lang="ru-RU" sz="3200" smtClean="0"/>
              <a:t>МУК ЧМР «ЦБС» Абакановская библиотека</a:t>
            </a:r>
            <a:br>
              <a:rPr lang="ru-RU" sz="3200" smtClean="0"/>
            </a:br>
            <a:r>
              <a:rPr lang="ru-RU" sz="3200" smtClean="0"/>
              <a:t> Воскресной школы при храме пророка Илии Череповецкого Благочиния череповецкой епархии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6904" y="3214686"/>
            <a:ext cx="9337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 истокам духовности»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143380"/>
            <a:ext cx="3286148" cy="2464611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к семинару\y_b694a7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4286256"/>
            <a:ext cx="3071834" cy="230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275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810026" cy="2143140"/>
          </a:xfrm>
          <a:prstGeom prst="rect">
            <a:avLst/>
          </a:prstGeom>
        </p:spPr>
      </p:pic>
      <p:pic>
        <p:nvPicPr>
          <p:cNvPr id="3" name="Рисунок 2" descr="S275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00174"/>
            <a:ext cx="4826034" cy="2714644"/>
          </a:xfrm>
          <a:prstGeom prst="rect">
            <a:avLst/>
          </a:prstGeom>
        </p:spPr>
      </p:pic>
      <p:pic>
        <p:nvPicPr>
          <p:cNvPr id="4" name="Рисунок 3" descr="S275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2"/>
            <a:ext cx="4952991" cy="27860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9124" y="357166"/>
            <a:ext cx="4500594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Край Сергия </a:t>
            </a:r>
            <a:r>
              <a:rPr lang="ru-RU" sz="2000" b="1" dirty="0" err="1" smtClean="0">
                <a:solidFill>
                  <a:srgbClr val="0070C0"/>
                </a:solidFill>
              </a:rPr>
              <a:t>Шухтовского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714884"/>
            <a:ext cx="2500330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Храм Покрова Пресвятой Богородицы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.Покров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896" y="1412776"/>
            <a:ext cx="77045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подготовила  заведующая Абакановской библиотекой Е.А. Ратникова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краеведческий музей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«Сторонушка»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Admin\Рабочий стол\к семинару\jfRnFRCatq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72362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Рождество –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это праздник души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Documents and Settings\Admin\Рабочий стол\к семинару\Ud6bBQpWEq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893238" cy="192882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 семинару\VLHgFCUzG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2071679"/>
            <a:ext cx="3571900" cy="238126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к семинару\zbIBoJyt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3343272" cy="2228848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к семинару\z4v77GOVi9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43446"/>
            <a:ext cx="2786082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Стретенский</a:t>
            </a:r>
            <a:r>
              <a:rPr lang="ru-RU" dirty="0" smtClean="0">
                <a:solidFill>
                  <a:srgbClr val="0070C0"/>
                </a:solidFill>
              </a:rPr>
              <a:t> бал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Admin\Рабочий стол\к семинару\ayWDkosSN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2858700" cy="214314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к семинару\Lo-izn8Nb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43352"/>
            <a:ext cx="4071966" cy="3052713"/>
          </a:xfrm>
          <a:prstGeom prst="rect">
            <a:avLst/>
          </a:prstGeom>
          <a:noFill/>
        </p:spPr>
      </p:pic>
      <p:pic>
        <p:nvPicPr>
          <p:cNvPr id="4102" name="Picture 6" descr="http://cs309924.vk.me/v309924860/508a/nWFDZXN6B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42"/>
            <a:ext cx="3832663" cy="2873310"/>
          </a:xfrm>
          <a:prstGeom prst="rect">
            <a:avLst/>
          </a:prstGeom>
          <a:noFill/>
        </p:spPr>
      </p:pic>
      <p:pic>
        <p:nvPicPr>
          <p:cNvPr id="4104" name="Picture 8" descr="http://cs309924.vk.me/v309924860/52d0/vd7700_pho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24172"/>
            <a:ext cx="2286016" cy="30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День единства 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Казанской Божьей матери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Documents and Settings\Admin\Рабочий стол\к семинару\0DCsYH8Y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525731" cy="2643206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к семинару\gXJJcN5WYxc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771900" cy="2514599"/>
          </a:xfrm>
          <a:prstGeom prst="rect">
            <a:avLst/>
          </a:prstGeom>
          <a:noFill/>
        </p:spPr>
      </p:pic>
      <p:pic>
        <p:nvPicPr>
          <p:cNvPr id="19461" name="Picture 5" descr="C:\Documents and Settings\Admin\Рабочий стол\к семинару\HU0ESWe-O6M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29132"/>
            <a:ext cx="3357586" cy="223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Праздников праздник-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Пасха христова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1506" name="Picture 2" descr="C:\Documents and Settings\Admin\Рабочий стол\к семинару\RyvxZZqz7d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386142" cy="2257428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к семинару\tNl84gSdi7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29066"/>
            <a:ext cx="4021933" cy="2681289"/>
          </a:xfrm>
          <a:prstGeom prst="rect">
            <a:avLst/>
          </a:prstGeom>
          <a:noFill/>
        </p:spPr>
      </p:pic>
      <p:pic>
        <p:nvPicPr>
          <p:cNvPr id="21509" name="Picture 5" descr="C:\Documents and Settings\Admin\Рабочий стол\к семинару\CVgBUV5I1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3236115" cy="2157410"/>
          </a:xfrm>
          <a:prstGeom prst="rect">
            <a:avLst/>
          </a:prstGeom>
          <a:noFill/>
        </p:spPr>
      </p:pic>
      <p:pic>
        <p:nvPicPr>
          <p:cNvPr id="21510" name="Picture 6" descr="C:\Documents and Settings\Admin\Рабочий стол\к семинару\KkjtQOcP5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4071929" cy="2714620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к семинару\QXe1di1LeM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496"/>
            <a:ext cx="3200396" cy="213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000528" cy="26431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Наши встречи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:православное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молодёжное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объединение 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err="1" smtClean="0">
                <a:solidFill>
                  <a:srgbClr val="00B0F0"/>
                </a:solidFill>
              </a:rPr>
              <a:t>г.череповца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</a:rPr>
              <a:t>Вефлиемская</a:t>
            </a:r>
            <a:r>
              <a:rPr lang="ru-RU" sz="2000" dirty="0" smtClean="0">
                <a:solidFill>
                  <a:srgbClr val="00B0F0"/>
                </a:solidFill>
              </a:rPr>
              <a:t> звезда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Picture 2" descr="C:\Documents and Settings\Admin\Рабочий стол\VrwmeuVBVZk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867" y="428604"/>
            <a:ext cx="5045757" cy="33575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4357694"/>
            <a:ext cx="36182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гостях  писатели – краеведы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А.В.Белуничев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Е.Г.Мальцев, 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11" descr="C:\Documents and Settings\Admin\Рабочий стол\к семинару\HS2is1FUV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857652" cy="289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3714776" cy="24765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829444" cy="5000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</a:t>
            </a:r>
            <a:r>
              <a:rPr lang="ru-RU" sz="2000" dirty="0" smtClean="0">
                <a:solidFill>
                  <a:srgbClr val="00B0F0"/>
                </a:solidFill>
              </a:rPr>
              <a:t>День православной книги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Picture 31" descr="C:\Documents and Settings\Admin\Рабочий стол\к семинару\Kw9IRY7Ut9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71480"/>
            <a:ext cx="4286280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407194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429000"/>
            <a:ext cx="75872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Всероссийская православная</a:t>
            </a:r>
          </a:p>
          <a:p>
            <a:pPr algn="ctr"/>
            <a:r>
              <a:rPr lang="ru-RU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олимпиада «Наследие»</a:t>
            </a:r>
            <a:endParaRPr lang="ru-RU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7686" y="4214818"/>
            <a:ext cx="3614734" cy="240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4047081" cy="2698054"/>
          </a:xfrm>
          <a:prstGeom prst="rect">
            <a:avLst/>
          </a:prstGeom>
        </p:spPr>
      </p:pic>
      <p:pic>
        <p:nvPicPr>
          <p:cNvPr id="4" name="Рисунок 3" descr="DSC_0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6190"/>
            <a:ext cx="4000528" cy="2667018"/>
          </a:xfrm>
          <a:prstGeom prst="rect">
            <a:avLst/>
          </a:prstGeom>
        </p:spPr>
      </p:pic>
      <p:pic>
        <p:nvPicPr>
          <p:cNvPr id="5" name="Рисунок 4" descr="DSC_0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42918"/>
            <a:ext cx="4071966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571480"/>
            <a:ext cx="3571900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Руководитель ИЦ </a:t>
            </a:r>
            <a:r>
              <a:rPr lang="ru-RU" sz="2000" b="1" dirty="0" err="1">
                <a:solidFill>
                  <a:srgbClr val="0070C0"/>
                </a:solidFill>
              </a:rPr>
              <a:t>Ф</a:t>
            </a:r>
            <a:r>
              <a:rPr lang="ru-RU" sz="2000" b="1" dirty="0" err="1" smtClean="0">
                <a:solidFill>
                  <a:srgbClr val="0070C0"/>
                </a:solidFill>
              </a:rPr>
              <a:t>осАгро</a:t>
            </a:r>
            <a:r>
              <a:rPr lang="ru-RU" sz="2000" b="1" dirty="0" smtClean="0">
                <a:solidFill>
                  <a:srgbClr val="0070C0"/>
                </a:solidFill>
              </a:rPr>
              <a:t> – </a:t>
            </a:r>
            <a:r>
              <a:rPr lang="ru-RU" sz="2000" b="1" dirty="0" err="1" smtClean="0">
                <a:solidFill>
                  <a:srgbClr val="0070C0"/>
                </a:solidFill>
              </a:rPr>
              <a:t>Аппатит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иденко Сергей Александрович пригласил воспитанников Воскресной школы в интерактивный музей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«Зелёная планета»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6215082"/>
            <a:ext cx="328614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музее «Зелёная планета»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295</TotalTime>
  <Words>91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Проект сотрудничества МУК ЧМР «ЦБС» Абакановская библиотека  Воскресной школы при храме пророка Илии Череповецкого Благочиния череповецкой епархии </vt:lpstr>
      <vt:lpstr> краеведческий музей «Сторонушка»</vt:lpstr>
      <vt:lpstr>Рождество –  это праздник души</vt:lpstr>
      <vt:lpstr>Стретенский бал</vt:lpstr>
      <vt:lpstr>День единства и  Казанской Божьей матери</vt:lpstr>
      <vt:lpstr>Праздников праздник- Пасха христова   </vt:lpstr>
      <vt:lpstr>Наши встречи :православное молодёжное объединение  г.череповца «Вефлиемская звезда</vt:lpstr>
      <vt:lpstr>                    День православной книги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Абакановская сельская библиотека Заведующая библиотекой : Ратникова Елена Адольфовна</dc:title>
  <dc:creator>Admin</dc:creator>
  <cp:lastModifiedBy>Елена</cp:lastModifiedBy>
  <cp:revision>30</cp:revision>
  <dcterms:created xsi:type="dcterms:W3CDTF">2014-02-04T07:43:35Z</dcterms:created>
  <dcterms:modified xsi:type="dcterms:W3CDTF">2018-06-22T11:20:03Z</dcterms:modified>
</cp:coreProperties>
</file>