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357" y="1817151"/>
            <a:ext cx="333785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ИНИЦИАТОРЫ  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14" y="2186280"/>
            <a:ext cx="204671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ПОДДЕРЖКЕ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ЦЕНТРА ПО РАБОТЕ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МОЛОДЕЖЬЮ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132856"/>
            <a:ext cx="2124621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КУРАТОРСТВЕ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СЕКТОРА МП, ФК И С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128" y="3310364"/>
            <a:ext cx="731918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ПОДДЕРЖКА И ПРОДВИЖЕНИЕ ДОБРОВОЛЬЧЕСКИХ ИНИЦИАТИВ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9896" y="2962453"/>
            <a:ext cx="166154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 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2195736" y="2413495"/>
            <a:ext cx="648072" cy="288032"/>
          </a:xfrm>
          <a:prstGeom prst="rightArrow">
            <a:avLst>
              <a:gd name="adj1" fmla="val 46825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253214" y="2413495"/>
            <a:ext cx="648072" cy="288032"/>
          </a:xfrm>
          <a:prstGeom prst="rightArrow">
            <a:avLst>
              <a:gd name="adj1" fmla="val 46825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3808" y="2173740"/>
            <a:ext cx="3528392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КООРДИНАЦИОННЫЙ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ОБЩЕСТВЕННЫЙ СОВЕТ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 13 ЧЕЛОВЕК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3311" y="3674645"/>
            <a:ext cx="603588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 НАПРАВЛЕН  НА РАЗЛИЧНЫЕ КАТЕГОРИИ МОЛОДЁЖИ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0650" y="4635361"/>
            <a:ext cx="134709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ПОДРОСТКИ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0779" y="4033663"/>
            <a:ext cx="117673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МОЛОДАЯ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0835" y="4625743"/>
            <a:ext cx="186281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МОЛОДЁЖЬ С ОВЗ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45126" y="4644430"/>
            <a:ext cx="397108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МОЛОДЁЖЬ ДЕВИАНТНОГО ПОВЕДЕНИЯ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397" y="4985457"/>
            <a:ext cx="789171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ДЕТСКИЕ И МОЛОДЁЖНЫЕ ОБЩЕСТВЕННЫЕ (ДОБРОВОЛЬЧЕСКИЕ) ОБЪЕДИНЕНИЯ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246" y="4050587"/>
            <a:ext cx="12961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РАБОЧАЯ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МОЛОДЁЖЬ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2136" y="4042125"/>
            <a:ext cx="653317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Молодежь городского округа город Волгореченск в возрасте от 14 до 35 лет.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 1 380 ЧЕЛОВЕК –  48 % ОТ КОЛИЧЕСТВА МОЛОДЕЖИ ГОРОДА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99792" y="6309320"/>
            <a:ext cx="378844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 500 ТЫС. РУБЛЕЙ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5292" y="5393614"/>
            <a:ext cx="688349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 РЕАЛИЗУЕТСЯ  7 МЕСЯЦЕВ (ФЕВРАЛЬ 2019 – АВГУСТ 2019  ГОДА)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24" y="5822188"/>
            <a:ext cx="316835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ПОМЕЩЕНИЕ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30214" y="5805264"/>
            <a:ext cx="460124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Территория  зала общей площадью  50  м2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ЭМБЛЕМА Д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624"/>
            <a:ext cx="504056" cy="46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-46037" y="436255"/>
            <a:ext cx="6488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 творчества «Истоки» городского округа город Волгореченск Костромской области»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«Центр по работе с молодежью»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Координационный общественный совет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реализации государственной молодежной политики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город Волгореченск Костромской области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274784" y="5822188"/>
            <a:ext cx="1055429" cy="313865"/>
          </a:xfrm>
          <a:prstGeom prst="rightArrow">
            <a:avLst>
              <a:gd name="adj1" fmla="val 46825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330243" y="556128"/>
            <a:ext cx="277826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созданию  молодёжного  зала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 ГРАВИТАЦИЯ»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СНОВНАЯ РАБОТА\2018-2019 ГОД\5 КООРДИНАЦИОННЫЙ СОВЕТ\ВСТРЕЧА С ГЛАВОЙ\ФОТО НА ГЛАВУ\DSC09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58662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ОСНОВНАЯ РАБОТА\2018-2019 ГОД\5 КООРДИНАЦИОННЫЙ СОВЕТ\ВСТРЕЧА С ГЛАВОЙ\ФОТО НА ГЛАВУ\DSC09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572000" cy="279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ОСНОВНАЯ РАБОТА\2018-2019 ГОД\5 КООРДИНАЦИОННЫЙ СОВЕТ\ВСТРЕЧА С ГЛАВОЙ\ФОТО НА ГЛАВУ\DSC09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6632"/>
            <a:ext cx="465545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ОСНОВНАЯ РАБОТА\2018-2019 ГОД\5 КООРДИНАЦИОННЫЙ СОВЕТ\ВСТРЕЧА С ГЛАВОЙ\ФОТО НА ГЛАВУ\БОЛЬШАЯ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6422" y="3933056"/>
            <a:ext cx="472757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1441" y="2996952"/>
            <a:ext cx="624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ПОМЕЩЕНИЕ ЦЕНТРА ПО РАБОТЕ С МОЛОДЁЖЬЮ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ДАННЫЙ МОМЕНТ (КАБИНЕТ 7 М2)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стоки\Desktop\Z25Q1nfHb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42" y="0"/>
            <a:ext cx="424555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стоки\Desktop\L5VhKnznQ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1" y="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стоки\Desktop\ie4j-hXC6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Истоки\Desktop\82YdlRiWNf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604734"/>
            <a:ext cx="4248471" cy="325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1441" y="2996952"/>
            <a:ext cx="624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ПОМЕЩЕНИЕ ЦЕНТРА ПО РАБОТЕ С МОЛОДЁЖЬЮ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ДАННЫЙ МОМЕНТ (КАБИНЕТ 10 М2)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стоки\Desktop\HT3gDuRMQ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стоки\Desktop\iwVohmFm0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12976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стоки\Desktop\FaSgA7GUy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47" y="3212977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стоки\Desktop\eNn17bSAX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36978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16016" y="836712"/>
            <a:ext cx="3543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ПОМЕЩЕНИЕ,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КОТОРОМ ПЛАНИРУЕТСЯ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МОЛОДЁЖНЫЙ ЗАЛ (50 М2)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173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Истоки</dc:creator>
  <cp:lastModifiedBy>Истоки</cp:lastModifiedBy>
  <cp:revision>28</cp:revision>
  <dcterms:created xsi:type="dcterms:W3CDTF">2019-02-26T06:05:40Z</dcterms:created>
  <dcterms:modified xsi:type="dcterms:W3CDTF">2019-06-11T06:21:38Z</dcterms:modified>
</cp:coreProperties>
</file>