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4" r:id="rId8"/>
    <p:sldId id="263" r:id="rId9"/>
    <p:sldId id="262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9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6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8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7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084D-BB9E-4384-BB60-922C3047948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DE8F-7970-44B6-BBA5-DCC0CB0F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7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4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8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</dc:creator>
  <cp:lastModifiedBy>Магомед</cp:lastModifiedBy>
  <cp:revision>2</cp:revision>
  <dcterms:created xsi:type="dcterms:W3CDTF">2019-12-12T13:15:52Z</dcterms:created>
  <dcterms:modified xsi:type="dcterms:W3CDTF">2019-12-13T11:05:39Z</dcterms:modified>
</cp:coreProperties>
</file>