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499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03624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216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940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1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1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9853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5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6F5E69-697E-416C-9E7F-764DA1C2F321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B20EFB-10D6-4E8F-BF97-27F2304C12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социальный проект МБОУ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Мурминская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веранда, как организация досуга детей и родителей  в летний период времени»</a:t>
            </a:r>
            <a:b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благоустройство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12" y="1874517"/>
            <a:ext cx="8344299" cy="4615211"/>
          </a:xfrm>
        </p:spPr>
      </p:pic>
    </p:spTree>
    <p:extLst>
      <p:ext uri="{BB962C8B-B14F-4D97-AF65-F5344CB8AC3E}">
        <p14:creationId xmlns:p14="http://schemas.microsoft.com/office/powerpoint/2010/main" val="38844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129980"/>
          </a:xfrm>
          <a:noFill/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b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детей и родителей  в летний период времени  в период с мая по октябрь, в части благоустройства инфраструктуры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Мурминского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как создание летней веранды  под открытым небом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ПЛАНА ПРОЕКТА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2.Распределение функциональных обязанностей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документации проекта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4.Проведение работ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Составление общего плана мероприятий по проведению на площадке «Летняя веранда»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команды проекта:</a:t>
            </a:r>
            <a:b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Администрация школы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2.волонтеры-школьники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3.Председатель родительского комитета школы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жители п. Мурмино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1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61" y="69574"/>
            <a:ext cx="10754139" cy="18049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4643" y="526774"/>
            <a:ext cx="10873409" cy="609268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заключается в создании веранды под открытым небом, что позволит организовать культурный досуг детей и родителей в летний период времени.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площадке   мы сможем проводить все школьные мероприятия летней кампании: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открытие и закрытие школьных лагерей (школьный оздоровительный лагерь «Салют» и трудовой лагерь «Радуга жизни»)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-День защиты детей (1 июня)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День России (12 июня)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День памяти начала ВОВ (22 июня)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-День молодежи (28 июня)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интерактивных площадок, посвященных Дню знаний (1 сентября)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-мероприятия, посвященные 9 мая (митинг, вечерний концерт, патриотическая акция «Георгиевская ленточка».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классные часы (сентябрь-октябрь)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сотрудничество с поселенческим ДК и музыкальной школой.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плана мероприятий   администрацией поселения: семейные мероприятия и вечерние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дискотеки.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открытые лекционные площадки по направлениям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правовой тематике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 общество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 политика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отношения и их правовое регулирование.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5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4" y="2154501"/>
            <a:ext cx="4800600" cy="36042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158255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8177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29209"/>
            <a:ext cx="10178322" cy="105354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Актуальность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новизна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82757"/>
            <a:ext cx="10178322" cy="543670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 очень актуальна: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отсутствием в   п. Мурмино благоустроенного здания дома культуры, возникает потребность в проведении массовых культурных совместных мероприятий и организации семейного досуга.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поможет решить одну из главной проблемы- летней занятости детей в сельской местности, а также развитие и улучшение семейных взаимоотношений. Ведь самое главное находить как можно больше общих тем и интересов между родителями, детьми и жителями. Это благотворительно влияет на климат внутри семьи и в целом всего поселения.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организовать командную работу всех слоев общества: волонтеров-школьников, администрацию школы, родителей и жителей п. Мурмино.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проекта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 не только в благоустройстве территории, но и в культурном, духовно-нравственном, гражданского-патриотическом воспитании и  просвещении жителей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Мурминского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36834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будет охватывать  90 % поселения: из них 63 многодетных семей,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35% молодежи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  сплочению детей, родителей, молодежи, жителей п.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Мурминского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  с помощью участия в мероприятиях на благоустроенной школьной летней веранде.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8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138" y="382385"/>
            <a:ext cx="9819861" cy="100909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«Летняя веранда»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78" y="886931"/>
            <a:ext cx="4731026" cy="5891051"/>
          </a:xfrm>
        </p:spPr>
      </p:pic>
    </p:spTree>
    <p:extLst>
      <p:ext uri="{BB962C8B-B14F-4D97-AF65-F5344CB8AC3E}">
        <p14:creationId xmlns:p14="http://schemas.microsoft.com/office/powerpoint/2010/main" val="37969248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52</TotalTime>
  <Words>363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Times New Roman</vt:lpstr>
      <vt:lpstr>Badge</vt:lpstr>
      <vt:lpstr>Школьный социальный проект МБОУ «Мурминская СШ»     «Летняя веранда, как организация досуга детей и родителей  в летний период времени» Тип проекта: благоустройство</vt:lpstr>
      <vt:lpstr>Цель проекта:  Организация досуга детей и родителей  в летний период времени  в период с мая по октябрь, в части благоустройства инфраструктуры Мурминского сельского поселения, как создание летней веранды  под открытым небом  Задачи проекта:  1. обсуждение ПЛАНА ПРОЕКТА 2.Распределение функциональных обязанностей 3. Создание документации проекта 4.Проведение работ 5. Составление общего плана мероприятий по проведению на площадке «Летняя веранда»  Численность команды проекта: 1. Администрация школы 2.волонтеры-школьники 3.Председатель родительского комитета школы 4. жители п. Мурмино</vt:lpstr>
      <vt:lpstr>Описание проекта</vt:lpstr>
      <vt:lpstr>  Идея проекта</vt:lpstr>
      <vt:lpstr>                        Актуальность и новизна</vt:lpstr>
      <vt:lpstr>  Результаты проекта</vt:lpstr>
      <vt:lpstr>                    «Летняя веранда»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социальный проект МБОУ «Мурминская СШ»     «Летняя веранда, как организация досуга детей и родителей  в летний период времени» Тип проекта: благоустройство</dc:title>
  <dc:creator>RePack by Diakov</dc:creator>
  <cp:lastModifiedBy>RePack by Diakov</cp:lastModifiedBy>
  <cp:revision>5</cp:revision>
  <dcterms:created xsi:type="dcterms:W3CDTF">2019-06-10T09:31:47Z</dcterms:created>
  <dcterms:modified xsi:type="dcterms:W3CDTF">2019-06-10T10:24:35Z</dcterms:modified>
</cp:coreProperties>
</file>