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3" r:id="rId5"/>
    <p:sldId id="262" r:id="rId6"/>
    <p:sldId id="261" r:id="rId7"/>
    <p:sldId id="260" r:id="rId8"/>
    <p:sldId id="259" r:id="rId9"/>
    <p:sldId id="258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 «Лето с ветеранами»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7400" y="3810000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Выполнила: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Милютина Ксения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 проекта:</a:t>
            </a:r>
          </a:p>
          <a:p>
            <a:pPr algn="r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Безгодова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Людмила Михайловна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09600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МБОУ «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Комьянская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школа»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09600" y="5387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Д.Хорошево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2018 год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0"/>
            <a:ext cx="8382000" cy="6126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"Море звуками полно – </a:t>
            </a:r>
            <a:endParaRPr lang="en-US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Музыкальное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оно. </a:t>
            </a:r>
            <a:endParaRPr lang="en-US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Вот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трубой лежит ракушка, </a:t>
            </a:r>
            <a:endParaRPr lang="en-US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Коль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её приложишь к ушку, </a:t>
            </a:r>
            <a:endParaRPr lang="en-US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она споет тебе </a:t>
            </a:r>
            <a:endParaRPr lang="en-US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своей морской судьбе."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Вот и завершился невероятно интересный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подпроект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"Лето с ветеранами"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лагере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"Лучезарный" в рамках проекта "Счастливое и интересное лето - 2018". 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Последняя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встреча воспитанников пришкольного лагеря из отряда "Ракушки" с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ветеранами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труда в рамках этого проекта носит название "Музыкальное кафе".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Участники просто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наслаждались музыкой, пением и танцами, под мелодию песни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Дорогою добра" играли в игру "Музыкальная шляпка" и делились впечатлениями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проведённых встречах. Участники высказывали свои мнения о том, какое кафе им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больше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понравилось и почему.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перерыве между выступлениями был введён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интересный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момент на отгадывание очень сложной загадки. Подарок за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правильный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ответ - сюрприз из шкатулки.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Самому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смекалистому участнику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досталась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кружка на память о наших встречах в кафе по интересам.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благодарность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ветеранам труда за незабываемые встречи с детьми мы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подарили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вкусный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чай.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уверены, что это не последняя встреча в стенах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Комьянской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школы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Впереди ждут воплощения многие интересные идеи. 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324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 «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Есть три ошибки в общении людей: первая — это желание говорить 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прежде, чем нужно; вторая — застенчивость, не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говорить, когда это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нужно; третья — говорить, не наблюдая за вашим слушателем».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(Конфуций)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8 июня прошла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первая встреча воспитанников пришкольного лагеря "Лучезарный" с ветеранами труда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"Кафе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знакомства и общения" в рамках проекта "Лето с ветеранами". На встрече организовано знакомство воспитанников пришкольного лагеря и ветеранов труда через: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беседу в парах по сбору информации о собеседнике;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работу в группах по индивидуальному ответу на вопрос ведущего перед членами группы;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-индивидуальную работу 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чек-листом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«Я могу…», включающем 7 заданий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 10 минут необходимо было выполнить как можно больше заданий.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Задания: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Узнать секрет 2 людей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Рассказать секрет 3 людям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Придумать рифму к названию «Кафе знакомства и общения»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Узнать у 7 участников, какую книгу они читали последнюю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Станцевать простой танец с 3 участниками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Узнать 3 самых необычных хобби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Написать разные имена 2 участников, начинающихся на одну и ту же букву.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6096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«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На мой взгляд, если считать шахматы игрой, то нет ей равной 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среди игр по тренировке памяти и логике мышления, по 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воспитанию выдержки, силы воли и других ценных качеств 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человеческого характера».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(Иван Степанович Конев)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 Шашечная игра — мать шахматной. И достойная мать»!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(Эммануил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Ласкер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9 июня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состоялась вторая встреча воспитанников пришкольного лагеря "Лучезарный" с ветеранами труда под названием "Игровое кафе" в рамках проекта "Лето с ветеранами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".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поднятия настроения гостям был предложен витаминный сок. Участники встречи прекрасно провели время за игрой в шашки и шахматы. Взрослые поразились мастерству ребят и пожелали им успехов на соревнованиях, в которых ребята будут принимать участие в последующие учебные годы. В завершении встречи все участники награждены грамотами.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0"/>
            <a:ext cx="8382000" cy="6553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«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Каждый ребенок — художник. 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Трудность в том, чтобы остаться 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художником, выйдя из детского возраста»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(Пабло Пикассо)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13 июня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члены отряда "Ракушки" совместно с ветеранами труда внесли нотки тепла, яркости и цвета в этот пасмурный прохладный денёк в "Художественном кафе". Это их третья дружеская встреча.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Задачи встречи: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Организовать совместную деятельность воспитанников пришкольного лагеря и ветеранов труда по раскрашиванию рисунка (наброска из клея ПВА).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Раскрыть творческий потенциал ветеранов труда через подбор цвета к рисунку и раскрашивание рисунка.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Формировать коммуникативные качества воспитанников пришкольного лагеря и ветеранов труда через анализ получившегося в итоге рисунка.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Каждая работа, выполненная в паре, отличалась своей оригинальностью. В завершении творческого процесса ребята оформили рисунки в рамки и подарили гостям на память о незабываемой встрече.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    «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Мелодия – единственная форма музыки; без мелодии музыка немыслима, 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музыка и мелодия неразрывны.» 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Рихард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Вагнер) 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14 июня члены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отряда "Ракушки" совместно с ветеранами труда соревновались в музыкальных конкурсах в кафе "Мелодия поколений". Это четвёртая дружеская встреча с ветеранами труда в пришкольном лагере "Лучезарный",целью которой является создание условий для вовлечения воспитанников пришкольного лагеря и ветеранов труда к музыкальному искусству разных лет. 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Конкурс прошёл в три игровых тура: "Угадай мелодию", "Вставь в текст песни пропущенные слова", "Угадай песню по картинкам". Команда ветеранов труда "С песней по жизни" не уступила молодому поколению. Все участники успешно справились с заданиями и в конце встречи были награждены грамотами.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6172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i="1" dirty="0" smtClean="0"/>
              <a:t> 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Ребёнок умственно воспитывается лишь тогда, когда его окружает атмосфера многогранных интеллектуальных интересов и запросов, когда его общение с людьми, окружающими его, проникнуто пытливой мыслью, поисками».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 В.А.Сухомлинский)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Разгадывание головоломок из спичек, решение математических задачек, практическая работа по выстраиванию фигуры из бумаги высотой больше метра: так провели время члены отряда "Ракушки" совместно с ветеранами труда на очередной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пятой встрече 18 июня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"Интеллектуальном кафе".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Умственная деятельность была сопровождена чаепитием со сладостями, которые испекла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Анжелика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Соболева со своей мамой. Участники кафе в восторге и от угощений и от интеллектуальных задачек. А впереди нас ждут новые не менее интересные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встречи.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228600"/>
            <a:ext cx="8458200" cy="6400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i="1" dirty="0" smtClean="0"/>
              <a:t>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Реальная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история из жизни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: "при поступлении в школу дети проходят «собеседование» с психологом школы для выявления уровня психологической подготовки ребёнка. 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Вопрос: Что общего у молока и ёжика? 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Мама будущего первоклассника была в шоке от правильного ответа. 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Ответ ребёнка: ёжик СВОРАЧИВАЕТСЯ и молоко, когда скисает, СВОРАЧИВАЕТСЯ."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 июня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состоялась шестая встреча ребят из отряда "Ракушки" с ветеранами труда в кафе "Где логика?". Участники пытались выстраивать логические связи между самыми, казалось бы, нелогичными событиями, предметами или фактами.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Состязания на логику прошли в 4 раунда: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-найди общее;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-пословицы и поговорки;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-формула всего;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-угадай песню.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Победители игры - ветераны труда!!! В награду они получили гирю "Железная логика". А ребята ушли со встречи с новыми открытиями)))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0"/>
            <a:ext cx="8382000" cy="6858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Поэзия есть огонь, загорающийся в душе человека. Огонь этот жжёт, греет и освещает… Настоящий поэт сам невольно горит и жжёт других, и в этом все дело».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(Лев Николаевич Толстой)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Очередная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встреча воспитанников пришкольного лагеря "Лучезарный" из отряда "Ракушки" состоялась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21 июня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ветеранами труда в "Литературном кафе".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встречи: создать условия для поэтического самовыражения воспитанников пришкольного лагеря и ветеранов труда.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Участникам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встречи были предложены интересные задания на узнавание русских поэтов по отдельным фрагментам их лиц (Чья это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борода?Чей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нос?). В ходе встречи ребята прочли стихотворения А.С.Пушкина ("У лукоморья дуб зелёный"), С.А.Есенина ("Сыплет черёмуха снегом"), наших Вологодских поэтов Н.М. Рубцова ("Тихая моя родина", "Привет, Россия-Родина моя"), а член кружка "Тропами Олега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Кванина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Корепанова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Александра прочла стихотворение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О.С.Кванина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"Сестре". После выступлений ребят гостям был предложен для просмотра фотоальбом кружка "Тропами Олега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Кванина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". Ветераны труда также выступили с чтением стихотворений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собстенного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сочинения и стихотворений русских поэтов: "Сердце", "Он не уехал из деревни", "Живу на даче", "Лебединая верность", "Наказ дочери", "Я помню чудное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мгновенье".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"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Рану, нанесённую Родине, 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каждый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из нас ощущает в 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глубине своего сердца".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(В. Гюго)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22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июня прошла встреча воспитанников пришкольного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лагеря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"Лучезарный" из отряда "Ракушки" с ветеранами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труда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детьми войны в "Кафе "Патриот"".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встрече члены юнармейского отряда "Звезда" провели для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ребят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взрослых Урок памяти "22 июня - День памяти и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скорби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178</Words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Проект «Лето с ветеранами»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17</cp:revision>
  <dcterms:modified xsi:type="dcterms:W3CDTF">2018-06-25T19:20:48Z</dcterms:modified>
</cp:coreProperties>
</file>