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«Лето с ветеранами»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Милютина Ксения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Безгодова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Михайловна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МБОУ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Комьянская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школа»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Д.Хорошево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2018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3733800" cy="111283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Музыкальное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кафе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I:\музыкальнок каф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981200" cy="3522134"/>
          </a:xfrm>
          <a:prstGeom prst="rect">
            <a:avLst/>
          </a:prstGeom>
          <a:noFill/>
        </p:spPr>
      </p:pic>
      <p:pic>
        <p:nvPicPr>
          <p:cNvPr id="9222" name="Picture 6" descr="I:\музыкальнок кафе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876800" cy="2743200"/>
          </a:xfrm>
          <a:prstGeom prst="rect">
            <a:avLst/>
          </a:prstGeom>
          <a:noFill/>
        </p:spPr>
      </p:pic>
      <p:pic>
        <p:nvPicPr>
          <p:cNvPr id="9219" name="Picture 3" descr="I:\музыкальнок кафе\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0322" y="3733800"/>
            <a:ext cx="5013678" cy="2820194"/>
          </a:xfrm>
          <a:prstGeom prst="rect">
            <a:avLst/>
          </a:prstGeom>
          <a:noFill/>
        </p:spPr>
      </p:pic>
      <p:pic>
        <p:nvPicPr>
          <p:cNvPr id="9221" name="Picture 5" descr="I:\музыкальнок кафе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04800"/>
            <a:ext cx="366818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Кафе знакомства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и общения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I:\проект лето с ветеранами\bCOdOnVgp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444928"/>
            <a:ext cx="5519737" cy="3413072"/>
          </a:xfrm>
          <a:prstGeom prst="rect">
            <a:avLst/>
          </a:prstGeom>
          <a:noFill/>
        </p:spPr>
      </p:pic>
      <p:pic>
        <p:nvPicPr>
          <p:cNvPr id="1026" name="Picture 2" descr="I:\проект лето с ветеранами\cXe2k0ve-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5105400" cy="2973405"/>
          </a:xfrm>
          <a:prstGeom prst="rect">
            <a:avLst/>
          </a:prstGeom>
          <a:noFill/>
        </p:spPr>
      </p:pic>
      <p:pic>
        <p:nvPicPr>
          <p:cNvPr id="1028" name="Picture 4" descr="I:\проект лето с ветеранами\yZEKL-t4pu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838200"/>
            <a:ext cx="382966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48000" cy="111283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Игровое кафе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2743200"/>
            <a:ext cx="7086600" cy="3382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I:\проект лето с ветеранами\PJdbE99Bw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5147025" cy="2895600"/>
          </a:xfrm>
          <a:prstGeom prst="rect">
            <a:avLst/>
          </a:prstGeom>
          <a:noFill/>
        </p:spPr>
      </p:pic>
      <p:pic>
        <p:nvPicPr>
          <p:cNvPr id="8195" name="Picture 3" descr="I:\проект лето с ветеранами\S-XPLLjHN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3400"/>
            <a:ext cx="5257800" cy="295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Художественное кафе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проект лето с ветеранами\71rot_1D_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78" y="762000"/>
            <a:ext cx="5159549" cy="3267075"/>
          </a:xfrm>
          <a:prstGeom prst="rect">
            <a:avLst/>
          </a:prstGeom>
          <a:noFill/>
        </p:spPr>
      </p:pic>
      <p:pic>
        <p:nvPicPr>
          <p:cNvPr id="4099" name="Picture 3" descr="I:\проект лето с ветеранами\f3VujnZu9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28686"/>
            <a:ext cx="5029200" cy="2829314"/>
          </a:xfrm>
          <a:prstGeom prst="rect">
            <a:avLst/>
          </a:prstGeom>
          <a:noFill/>
        </p:spPr>
      </p:pic>
      <p:pic>
        <p:nvPicPr>
          <p:cNvPr id="4100" name="Picture 4" descr="I:\проект лето с ветеранами\CTcIX0__1J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762000"/>
            <a:ext cx="382982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Кафе «Мелодия поколений»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I:\проект лето с ветеранами\0m2xspKVE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040293" cy="2703542"/>
          </a:xfrm>
          <a:prstGeom prst="rect">
            <a:avLst/>
          </a:prstGeom>
          <a:noFill/>
        </p:spPr>
      </p:pic>
      <p:pic>
        <p:nvPicPr>
          <p:cNvPr id="6147" name="Picture 3" descr="I:\проект лето с ветеранами\5OgIMcsfP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52825"/>
            <a:ext cx="5875058" cy="3305175"/>
          </a:xfrm>
          <a:prstGeom prst="rect">
            <a:avLst/>
          </a:prstGeom>
          <a:noFill/>
        </p:spPr>
      </p:pic>
      <p:pic>
        <p:nvPicPr>
          <p:cNvPr id="6148" name="Picture 4" descr="I:\проект лето с ветеранами\lR7QAEAEn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318" y="762000"/>
            <a:ext cx="474068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295400"/>
            <a:ext cx="5638800" cy="111283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Интеллектуальное кафе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проект лето с ветеранами\b1bkrTaRm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848069" cy="5062538"/>
          </a:xfrm>
          <a:prstGeom prst="rect">
            <a:avLst/>
          </a:prstGeom>
          <a:noFill/>
        </p:spPr>
      </p:pic>
      <p:pic>
        <p:nvPicPr>
          <p:cNvPr id="3075" name="Picture 3" descr="I:\проект лето с ветеранами\_pGwMjSN48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7896" y="3124200"/>
            <a:ext cx="5875058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Кафе «Где логика»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I:\проект лето с ветеранами\UJD2cdbUX2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7043738" cy="3962648"/>
          </a:xfrm>
          <a:prstGeom prst="rect">
            <a:avLst/>
          </a:prstGeom>
          <a:noFill/>
        </p:spPr>
      </p:pic>
      <p:pic>
        <p:nvPicPr>
          <p:cNvPr id="2050" name="Picture 2" descr="I:\проект лето с ветеранами\cWk8bV9I6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871" y="990600"/>
            <a:ext cx="4876129" cy="2743200"/>
          </a:xfrm>
          <a:prstGeom prst="rect">
            <a:avLst/>
          </a:prstGeom>
          <a:noFill/>
        </p:spPr>
      </p:pic>
      <p:pic>
        <p:nvPicPr>
          <p:cNvPr id="2051" name="Picture 3" descr="I:\проект лето с ветеранами\Kk0ZeiEZ9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90600"/>
            <a:ext cx="3653836" cy="293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219200"/>
            <a:ext cx="3200400" cy="141763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Литературное кафе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проект лето с ветеранами\6IqNhmdBE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5356156" cy="3378294"/>
          </a:xfrm>
          <a:prstGeom prst="rect">
            <a:avLst/>
          </a:prstGeom>
          <a:noFill/>
        </p:spPr>
      </p:pic>
      <p:pic>
        <p:nvPicPr>
          <p:cNvPr id="5123" name="Picture 3" descr="I:\проект лето с ветеранами\i6xucnuIQ4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662" y="3838457"/>
            <a:ext cx="5367338" cy="301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3276600" cy="103663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Кафе «Патриот»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проект лето с ветеранами\mzIunsWlV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6196747" cy="3486150"/>
          </a:xfrm>
          <a:prstGeom prst="rect">
            <a:avLst/>
          </a:prstGeom>
          <a:noFill/>
        </p:spPr>
      </p:pic>
      <p:pic>
        <p:nvPicPr>
          <p:cNvPr id="7171" name="Picture 3" descr="I:\проект лето с ветеранами\w_7rYDvE8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"/>
            <a:ext cx="4910138" cy="276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Проект «Лето с ветеранами»</vt:lpstr>
      <vt:lpstr>Кафе знакомства  и общения</vt:lpstr>
      <vt:lpstr>Игровое кафе</vt:lpstr>
      <vt:lpstr>Художественное кафе</vt:lpstr>
      <vt:lpstr>Кафе «Мелодия поколений»</vt:lpstr>
      <vt:lpstr>Интеллектуальное кафе</vt:lpstr>
      <vt:lpstr>Кафе «Где логика»</vt:lpstr>
      <vt:lpstr>Литературное кафе</vt:lpstr>
      <vt:lpstr>Кафе «Патриот»</vt:lpstr>
      <vt:lpstr>Музыкальное  кафе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«Лето с ветеранами»</dc:title>
  <cp:lastModifiedBy>user</cp:lastModifiedBy>
  <cp:revision>13</cp:revision>
  <dcterms:modified xsi:type="dcterms:W3CDTF">2018-06-25T20:40:22Z</dcterms:modified>
</cp:coreProperties>
</file>