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2" r:id="rId3"/>
    <p:sldId id="261" r:id="rId4"/>
    <p:sldId id="279" r:id="rId5"/>
    <p:sldId id="277" r:id="rId6"/>
    <p:sldId id="281" r:id="rId7"/>
    <p:sldId id="280" r:id="rId8"/>
    <p:sldId id="276" r:id="rId9"/>
    <p:sldId id="267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1C451-1B3F-401E-8B56-E434CAE85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D327F6-32EA-482D-8834-EF5AC8E27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FA1786-D5A3-45D3-8C89-E510DBED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B1A25-07C7-49FC-8219-FF227D36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FB685-4A98-48AC-BA81-728F61A8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590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EFD0A-3987-4A5D-8288-44094E4F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0FE893-0266-42E9-88DA-DE87B09A7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887BC-755E-4276-BF72-A5D22131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4AAD0B-18A8-4FAA-979D-DFE1F254F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412F45-CBEC-47A8-9400-97A2A5FF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9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F6E27-779A-4044-8D00-2018081E8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4A663D-8931-4BA2-A34D-BE19629C1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AE65E3-2F7F-4985-B80D-BF99A763B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CFEDA-A7A0-4E07-A92D-E60B22FE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AE9B15-5852-4DF8-B781-060C8B6D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58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51ACB-865B-4B39-9ACC-BE80762C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EEA764-F612-48F7-B8EC-42A6929EB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E7AF05-4DBC-477C-BBBB-95EC1482F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625E9F-9AC8-4FFE-9D1F-F0328A14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3DE6B4-8D2C-4BDC-BC85-6C5534AA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F2D971-3A52-47A9-849B-0B0372EFA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00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62949-B831-4F0A-9BA4-FF1C97C8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03B74F-B9E0-406B-A69B-3D583DED7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FCC11B-4B17-433E-A4D1-14282ECED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28460D-455B-4327-9E3F-1E8CCBDB1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B77D9C-0F1F-46E9-A1D0-52FFF1DB7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C7B26F-8C5A-4470-A4B3-0195B7D86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120428-C465-424E-93DF-0FBC940B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E371AC-65EA-4343-93AA-77E00330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56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8ACD6-AA7D-4434-BF0F-FBF77BE3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2E9D54-F66F-4D51-ACB0-C14829120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43C5F6-A0CD-4BF6-A609-07FAD0335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3389C5-5699-488B-98A2-B5ABEF7D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03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75C3633-CF13-475B-A396-4AF9E0A1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6A55211-F600-4B42-AD4F-22FBB18DD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00356-065F-4243-8083-371B6667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4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C8A51-3847-4385-B6EE-D33950A99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A373AB-273D-4864-BF4B-759EA190E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91F4D0-2927-4CB7-870E-14CDE33FC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A7160E-FEAF-44D3-8A03-635C5823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BEEB42-78BD-4797-BEDD-03B9628E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26F744-558A-491D-85E2-B583B7C5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32210-6638-405A-BA95-EA71D713F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360E84-9517-41F4-AC72-10C0D36D4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086FE2-8BE5-4166-8036-D3E799AB4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53FA5D-8051-48AA-B8CD-F686BAAEF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B00B75-CB75-4C91-8CC8-D7CE79B23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21476-6E98-4E64-BBA2-4E9961A7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431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04D3F-B3F7-4164-B649-CBEA8836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A90541-B165-499C-BA73-51EE35E2F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DDAFE4-1F1B-479D-9CAC-DEEC9AC5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04B0AC-1D87-412B-A222-3AB7623D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00C4C-4305-48FB-875B-570154A2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5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E2F42C-6CE7-403E-99FA-E1E30C431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79A3ED-D5B2-40A9-B6D8-A8B739858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4ED97D-1893-4B04-9B88-E041675B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B3FA4-D67C-4EF1-BAEF-6386CD6E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7A5E4-9CD3-4952-B33E-20A8AED0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34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55CDC-88BA-471A-B76D-9E1857E2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97857F-EF7B-4155-A690-0CD519367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B121C7-CDDC-47D1-B905-7E1DA1235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F796B-A5D5-41FB-B9BD-07F756D220FD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4AF081-0D04-4C49-AC62-F39E025660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24C441-E795-4874-9CD0-5C0D1999E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A2EB-34C8-4308-BFA3-75F6B435E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3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A7612-0AC1-43EC-8C79-42DE3C6CC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Monotype Corsiva" panose="03010101010201010101" pitchFamily="66" charset="0"/>
              </a:rPr>
              <a:t>ОБНОВЛЕННАЯ ТЕРРИТОРИЯ РЯДОМ С ДК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46C20D0-D612-4736-AECF-D4033A461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40834"/>
            <a:ext cx="5543789" cy="31157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767173-09B4-4C07-82FD-B0932A2B5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789" y="2835966"/>
            <a:ext cx="6462211" cy="363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59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48"/>
    </mc:Choice>
    <mc:Fallback>
      <p:transition spd="slow" advTm="63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B8413-4796-4AA2-8801-39F53ECEE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МАСЛЕНИЦА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EAA6C41-0ACA-4F6A-915D-574BAD101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44" y="2210869"/>
            <a:ext cx="6006725" cy="3379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119E2F-4BEB-4190-8265-A6050D7B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037" y="2948263"/>
            <a:ext cx="6005835" cy="337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99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5"/>
    </mc:Choice>
    <mc:Fallback>
      <p:transition spd="slow" advTm="347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0F830-2EF1-47A6-935D-BB52FE87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ЛЕУШИНСКАЯ ЛЫЖНЯ (лыжня России)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D0ED56D-5B18-4967-AC81-87974C854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0937" y="1690688"/>
            <a:ext cx="7302937" cy="48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1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55"/>
    </mc:Choice>
    <mc:Fallback>
      <p:transition spd="slow" advTm="765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E9DE6-4F98-4D94-BADF-627B2199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УГОЩЕНИЕ ПОСЛЕ «ЛЫЖНИ»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5EB0773-CAFC-47A4-8707-922F00F192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095863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00539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66948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9260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6271DA-2A7F-427E-B8A3-349261F2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3756"/>
            <a:ext cx="7551568" cy="42477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1CEACE-FE70-491F-B09E-941BF5028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245" y="1825625"/>
            <a:ext cx="4645555" cy="62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1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58"/>
    </mc:Choice>
    <mc:Fallback>
      <p:transition spd="slow" advTm="435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66029-346D-46B7-B2F8-BB8A3D03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911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Monotype Corsiva" panose="03010101010201010101" pitchFamily="66" charset="0"/>
              </a:rPr>
              <a:t>ЛИТЕРАТУРНО-МУЗЫКАЛЬНЫЕ  ВСТРЕЧИ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5123450-6957-434E-AB5E-D96E8A7162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094101"/>
              </p:ext>
            </p:extLst>
          </p:nvPr>
        </p:nvGraphicFramePr>
        <p:xfrm>
          <a:off x="838200" y="1825625"/>
          <a:ext cx="10515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9104">
                  <a:extLst>
                    <a:ext uri="{9D8B030D-6E8A-4147-A177-3AD203B41FA5}">
                      <a16:colId xmlns:a16="http://schemas.microsoft.com/office/drawing/2014/main" val="2779411141"/>
                    </a:ext>
                  </a:extLst>
                </a:gridCol>
                <a:gridCol w="4926496">
                  <a:extLst>
                    <a:ext uri="{9D8B030D-6E8A-4147-A177-3AD203B41FA5}">
                      <a16:colId xmlns:a16="http://schemas.microsoft.com/office/drawing/2014/main" val="58625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2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0893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D27C13-9140-48D7-BA6D-7E94E2221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86" y="1218914"/>
            <a:ext cx="5537525" cy="31165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4531AF-2AA6-4D80-AAFC-D150EF645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26" y="1825625"/>
            <a:ext cx="5003489" cy="52702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3BFE8-45B2-4BFE-AE55-BA481D6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51" y="3863737"/>
            <a:ext cx="5989075" cy="336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0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25"/>
    </mc:Choice>
    <mc:Fallback>
      <p:transition spd="slow" advTm="392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78750-7817-4C3C-8985-8BF1564E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ТАНЦЕВАЛЬНЫЕ ЗАНЯТИЯ С ДЕТЬМИ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88CAFAE-2F89-4CC8-9990-0446DCE5B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65469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06072608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8705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64313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CF6155-C7B6-4028-AC0A-1E6C23813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25" y="1825625"/>
            <a:ext cx="5362875" cy="30186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CA80EC-2189-405F-8762-5B3C064DC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962" y="1825625"/>
            <a:ext cx="5307838" cy="298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5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90"/>
    </mc:Choice>
    <mc:Fallback>
      <p:transition spd="slow" advTm="409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18C31-1813-456F-9DEE-046D0DC9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НОВЫЙ ГОД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A5B9042-4386-47EB-B84F-1ED3A3558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119022"/>
              </p:ext>
            </p:extLst>
          </p:nvPr>
        </p:nvGraphicFramePr>
        <p:xfrm>
          <a:off x="838200" y="1825625"/>
          <a:ext cx="61954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3900122295"/>
                    </a:ext>
                  </a:extLst>
                </a:gridCol>
                <a:gridCol w="5960165">
                  <a:extLst>
                    <a:ext uri="{9D8B030D-6E8A-4147-A177-3AD203B41FA5}">
                      <a16:colId xmlns:a16="http://schemas.microsoft.com/office/drawing/2014/main" val="170188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02544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30B0BF-6597-49AF-B60E-9DD7F677A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94" y="1451046"/>
            <a:ext cx="3779848" cy="50418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AD9483-078E-4EF6-81D0-41B0C7EB6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126" y="1189520"/>
            <a:ext cx="5970439" cy="33566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E4F7CA-1F04-4D7F-8A5B-E015DBFF3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617" y="3812721"/>
            <a:ext cx="4055456" cy="30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8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4"/>
    </mc:Choice>
    <mc:Fallback>
      <p:transition spd="slow" advTm="419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3C7A4-CB08-45B8-8452-395CDFDC4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Monotype Corsiva" panose="03010101010201010101" pitchFamily="66" charset="0"/>
              </a:rPr>
              <a:t>НОВОГОДНИЙ СПЕКТАКЛЬ «ЩЕЛКУНЧИК»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CCB564C-6438-47CF-97EA-6654A7C8D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6126" y="1690688"/>
            <a:ext cx="8679747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3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98"/>
    </mc:Choice>
    <mc:Fallback>
      <p:transition spd="slow" advTm="699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67B18-21C7-42E3-AB53-FB3CA400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ПОЗДРАВЛЕНИЕ 8 МАРТА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0D58D07-A6E9-4506-860D-196C724AA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6990" y="1597923"/>
            <a:ext cx="8966894" cy="50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89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5"/>
    </mc:Choice>
    <mc:Fallback>
      <p:transition spd="slow" advTm="400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8EA16-27DE-4ADF-8394-A63640B2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СПЕКТАКЛЬ  «ЗОЛУШКА»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15A4976-12D0-4403-9058-1AD3FFB74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348546"/>
            <a:ext cx="6534794" cy="36740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071FA0-DE06-4AF7-BD0C-CC40A5D6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148" y="2505080"/>
            <a:ext cx="6813277" cy="383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15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41"/>
    </mc:Choice>
    <mc:Fallback>
      <p:transition spd="slow" advTm="934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37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Monotype Corsiva</vt:lpstr>
      <vt:lpstr>Тема Office</vt:lpstr>
      <vt:lpstr>ОБНОВЛЕННАЯ ТЕРРИТОРИЯ РЯДОМ С ДК</vt:lpstr>
      <vt:lpstr>МАСЛЕНИЦА</vt:lpstr>
      <vt:lpstr>ЛЕУШИНСКАЯ ЛЫЖНЯ (лыжня России)</vt:lpstr>
      <vt:lpstr>УГОЩЕНИЕ ПОСЛЕ «ЛЫЖНИ»</vt:lpstr>
      <vt:lpstr>ЛИТЕРАТУРНО-МУЗЫКАЛЬНЫЕ  ВСТРЕЧИ</vt:lpstr>
      <vt:lpstr>ТАНЦЕВАЛЬНЫЕ ЗАНЯТИЯ С ДЕТЬМИ</vt:lpstr>
      <vt:lpstr>НОВЫЙ ГОД</vt:lpstr>
      <vt:lpstr>НОВОГОДНИЙ СПЕКТАКЛЬ «ЩЕЛКУНЧИК»</vt:lpstr>
      <vt:lpstr>ПОЗДРАВЛЕНИЕ 8 МАРТА</vt:lpstr>
      <vt:lpstr>СПЕКТАКЛЬ  «ЗОЛУШКА»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Alekei Nikitin</dc:creator>
  <cp:lastModifiedBy>Alekei Nikitin</cp:lastModifiedBy>
  <cp:revision>43</cp:revision>
  <dcterms:created xsi:type="dcterms:W3CDTF">2019-06-09T13:09:41Z</dcterms:created>
  <dcterms:modified xsi:type="dcterms:W3CDTF">2019-06-09T15:18:13Z</dcterms:modified>
</cp:coreProperties>
</file>