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CDDA6E-BF83-4AEB-8C7D-53978F5C96F1}" type="datetimeFigureOut">
              <a:rPr lang="ru-RU" smtClean="0"/>
              <a:pPr/>
              <a:t>22.06.2019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87EDA9-4044-424A-9AB3-B1DDFAC77D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ПАРАД ЗНАНИЙ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4-конечная звезда 4"/>
          <p:cNvSpPr/>
          <p:nvPr/>
        </p:nvSpPr>
        <p:spPr>
          <a:xfrm>
            <a:off x="2786050" y="2857496"/>
            <a:ext cx="1357322" cy="12858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1857356" y="2500306"/>
            <a:ext cx="1357322" cy="12858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3643306" y="3143248"/>
            <a:ext cx="1357322" cy="12858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1643042" y="1571612"/>
            <a:ext cx="1357322" cy="128588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СОЦИАЛЬНАЯ ЗНАЧИМОСТЬ ПРОЕКТА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Граждане пожилого возраста являются носителями огромного опыта накопившегося годами, благодаря активному участию в различных проектах, передают свои знания, приумножают богатство культуры жителей своего края. </a:t>
            </a:r>
          </a:p>
          <a:p>
            <a:pPr algn="just"/>
            <a:r>
              <a:rPr lang="ru-RU" dirty="0" smtClean="0"/>
              <a:t>Для самореализации и социальной активности граждан пенсионного и </a:t>
            </a:r>
            <a:r>
              <a:rPr lang="ru-RU" dirty="0" err="1" smtClean="0"/>
              <a:t>предпенсионного</a:t>
            </a:r>
            <a:r>
              <a:rPr lang="ru-RU" dirty="0" smtClean="0"/>
              <a:t> возраста, инвалидов, большое значение имеет организация досуга и отдыха граждан, вовлечение их в различные виды деятельности. </a:t>
            </a:r>
          </a:p>
          <a:p>
            <a:pPr algn="just"/>
            <a:r>
              <a:rPr lang="ru-RU" dirty="0" smtClean="0"/>
              <a:t>Проект направлен на сохранение физического и психологического здоровья граждан пенсионного и </a:t>
            </a:r>
            <a:r>
              <a:rPr lang="ru-RU" dirty="0" err="1" smtClean="0"/>
              <a:t>предпенсионного</a:t>
            </a:r>
            <a:r>
              <a:rPr lang="ru-RU" dirty="0" smtClean="0"/>
              <a:t> возраста, инвалидов, через организацию правильного и полезного отдыха, расширение круга их интересов и приобщение к туризму, с учетом возрастных и медицинских особенностей.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ЦЕЛЬ ПРОЕКТА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/>
              <a:t>создание единой социально-культурной среды и социальной адаптации и реабилитации </a:t>
            </a:r>
            <a:r>
              <a:rPr lang="ru-RU" sz="3600" dirty="0" smtClean="0"/>
              <a:t>инвалидов, </a:t>
            </a:r>
            <a:r>
              <a:rPr lang="ru-RU" sz="3600" dirty="0" smtClean="0"/>
              <a:t>граждан пенсионного и </a:t>
            </a:r>
            <a:r>
              <a:rPr lang="ru-RU" sz="3600" dirty="0" err="1" smtClean="0"/>
              <a:t>предпенсионного</a:t>
            </a:r>
            <a:r>
              <a:rPr lang="ru-RU" sz="3600" dirty="0" smtClean="0"/>
              <a:t> возраста, через вовлечение их в активную жизнь </a:t>
            </a:r>
            <a:r>
              <a:rPr lang="ru-RU" sz="3600" dirty="0" smtClean="0"/>
              <a:t>общества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 smtClean="0"/>
              <a:t>повысить  </a:t>
            </a:r>
            <a:r>
              <a:rPr lang="ru-RU" sz="3400" dirty="0" smtClean="0"/>
              <a:t>уровень информированности граждан пожилого возраста и инвалидов о разнообразии и богатстве историко-культурных,  природных, социальных ресурсов на территории сельских поселений  </a:t>
            </a:r>
            <a:r>
              <a:rPr lang="ru-RU" sz="3400" dirty="0" err="1" smtClean="0"/>
              <a:t>Ялуторовского</a:t>
            </a:r>
            <a:r>
              <a:rPr lang="ru-RU" sz="3400" dirty="0" smtClean="0"/>
              <a:t> района;</a:t>
            </a:r>
          </a:p>
          <a:p>
            <a:pPr algn="just"/>
            <a:r>
              <a:rPr lang="ru-RU" sz="3400" dirty="0" smtClean="0"/>
              <a:t>овладеть </a:t>
            </a:r>
            <a:r>
              <a:rPr lang="ru-RU" sz="3400" dirty="0" smtClean="0"/>
              <a:t>исследовательскими, проектными навыками; </a:t>
            </a:r>
          </a:p>
          <a:p>
            <a:pPr algn="just"/>
            <a:r>
              <a:rPr lang="ru-RU" sz="3400" dirty="0" smtClean="0"/>
              <a:t>создать </a:t>
            </a:r>
            <a:r>
              <a:rPr lang="ru-RU" sz="3400" dirty="0" smtClean="0"/>
              <a:t>благоприятные условия для самообразования, активизации творческого потенциала, сохранения позитивного отношения к жизни;</a:t>
            </a:r>
          </a:p>
          <a:p>
            <a:pPr algn="just"/>
            <a:r>
              <a:rPr lang="ru-RU" sz="3400" dirty="0" smtClean="0"/>
              <a:t>повысить  </a:t>
            </a:r>
            <a:r>
              <a:rPr lang="ru-RU" sz="3400" dirty="0" smtClean="0"/>
              <a:t>чувства патриотизма и гражданственности, сопричастности к истории, современности  и самобытности сельских поселений </a:t>
            </a:r>
            <a:r>
              <a:rPr lang="ru-RU" sz="3400" dirty="0" err="1" smtClean="0"/>
              <a:t>Ялуторовского</a:t>
            </a:r>
            <a:r>
              <a:rPr lang="ru-RU" sz="3400" dirty="0" smtClean="0"/>
              <a:t> района.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УЧАСТНИКИ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участию в проекте приглашаются граждане пенсионного и </a:t>
            </a:r>
            <a:r>
              <a:rPr lang="ru-RU" dirty="0" err="1" smtClean="0"/>
              <a:t>предпенсионного</a:t>
            </a:r>
            <a:r>
              <a:rPr lang="ru-RU" dirty="0" smtClean="0"/>
              <a:t> возраста, инвалиды старше </a:t>
            </a:r>
            <a:r>
              <a:rPr lang="ru-RU" dirty="0" smtClean="0"/>
              <a:t>18 лет </a:t>
            </a:r>
            <a:r>
              <a:rPr lang="ru-RU" dirty="0" smtClean="0"/>
              <a:t>не имеющие медицинских </a:t>
            </a:r>
            <a:r>
              <a:rPr lang="ru-RU" dirty="0" smtClean="0"/>
              <a:t>противопоказаний</a:t>
            </a:r>
            <a:endParaRPr lang="ru-RU" dirty="0" smtClean="0"/>
          </a:p>
          <a:p>
            <a:r>
              <a:rPr lang="ru-RU" dirty="0" smtClean="0"/>
              <a:t>Включение гражданина в группу участников проекта  осуществляется на основе его собственного желания и интересов. Формируется 15 команд (по числу сельских поселений </a:t>
            </a:r>
            <a:r>
              <a:rPr lang="ru-RU" dirty="0" err="1" smtClean="0"/>
              <a:t>Ялуторовского</a:t>
            </a:r>
            <a:r>
              <a:rPr lang="ru-RU" dirty="0" smtClean="0"/>
              <a:t> района), каждая команда состоит из 5 </a:t>
            </a:r>
            <a:r>
              <a:rPr lang="ru-RU" dirty="0" smtClean="0"/>
              <a:t>человек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ПОРЯДОК РЕАЛИЗАЦИИ ПРОЕКТА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4200" dirty="0" smtClean="0"/>
              <a:t>Реализация проекта   включает в себя выполнение задания: создание  проекта карты   территории   сельских поселений, с обозначенным маршрутом,  в который входят  знаменательные и интересные места с точки зрения истории прошлого  и современности (яркие исторические события, интересные судьбы людей, интересные факты, традиции, примеры самобытности).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ru-RU" sz="3400" dirty="0" smtClean="0"/>
              <a:t>Достижение цели проекта происходит по этапам:</a:t>
            </a:r>
          </a:p>
          <a:p>
            <a:pPr lvl="0" algn="just"/>
            <a:r>
              <a:rPr lang="ru-RU" sz="3400" dirty="0" smtClean="0"/>
              <a:t>1 этап</a:t>
            </a:r>
            <a:r>
              <a:rPr lang="ru-RU" sz="3400" dirty="0" smtClean="0"/>
              <a:t>: создание проекта карты территории сельского поселения с обозначением знаменательных и интересных мест с точки зрения истории прошлого  и современности (с приложением исторических справок);</a:t>
            </a:r>
          </a:p>
          <a:p>
            <a:pPr lvl="0" algn="just"/>
            <a:r>
              <a:rPr lang="ru-RU" sz="3400" dirty="0" smtClean="0"/>
              <a:t>2 этап</a:t>
            </a:r>
            <a:r>
              <a:rPr lang="ru-RU" sz="3400" dirty="0" smtClean="0"/>
              <a:t>: поездки в сельские поселения </a:t>
            </a:r>
            <a:r>
              <a:rPr lang="ru-RU" sz="3400" dirty="0" err="1" smtClean="0"/>
              <a:t>Ялуторовского</a:t>
            </a:r>
            <a:r>
              <a:rPr lang="ru-RU" sz="3400" dirty="0" smtClean="0"/>
              <a:t> района,  с целью осмотра достопримечательностей;</a:t>
            </a:r>
          </a:p>
          <a:p>
            <a:pPr lvl="0" algn="just"/>
            <a:r>
              <a:rPr lang="ru-RU" sz="3400" dirty="0" smtClean="0"/>
              <a:t>3 этап</a:t>
            </a:r>
            <a:r>
              <a:rPr lang="ru-RU" sz="3400" dirty="0" smtClean="0"/>
              <a:t>: обмен опытом и подведение итогов поездки в сельские поселения </a:t>
            </a:r>
            <a:r>
              <a:rPr lang="ru-RU" sz="3400" dirty="0" err="1" smtClean="0"/>
              <a:t>Ялуторовского</a:t>
            </a:r>
            <a:r>
              <a:rPr lang="ru-RU" sz="3400" dirty="0" smtClean="0"/>
              <a:t> района;</a:t>
            </a:r>
          </a:p>
          <a:p>
            <a:pPr lvl="0" algn="just"/>
            <a:r>
              <a:rPr lang="ru-RU" sz="3400" dirty="0" smtClean="0"/>
              <a:t>4 этап</a:t>
            </a:r>
            <a:r>
              <a:rPr lang="ru-RU" sz="3400" dirty="0" smtClean="0"/>
              <a:t>: публичная презентация карт каждой команды;</a:t>
            </a:r>
          </a:p>
          <a:p>
            <a:pPr lvl="0" algn="just"/>
            <a:r>
              <a:rPr lang="ru-RU" sz="3400" dirty="0" smtClean="0"/>
              <a:t>5 этап</a:t>
            </a:r>
            <a:r>
              <a:rPr lang="ru-RU" sz="3400" dirty="0" smtClean="0"/>
              <a:t>: победителем проекта становится команда, которая </a:t>
            </a:r>
            <a:r>
              <a:rPr lang="ru-RU" sz="3400" b="1" dirty="0" smtClean="0"/>
              <a:t> </a:t>
            </a:r>
            <a:r>
              <a:rPr lang="ru-RU" sz="3400" dirty="0" smtClean="0"/>
              <a:t>создаст наиболее   качественно выполненную   карту  территории (сельского поселения </a:t>
            </a:r>
            <a:r>
              <a:rPr lang="ru-RU" sz="3400" dirty="0" err="1" smtClean="0"/>
              <a:t>Ялуторовского</a:t>
            </a:r>
            <a:r>
              <a:rPr lang="ru-RU" sz="3400" dirty="0" smtClean="0"/>
              <a:t> района);</a:t>
            </a:r>
          </a:p>
          <a:p>
            <a:pPr lvl="0" algn="just"/>
            <a:r>
              <a:rPr lang="ru-RU" sz="3400" dirty="0" smtClean="0"/>
              <a:t>6 этап</a:t>
            </a:r>
            <a:r>
              <a:rPr lang="ru-RU" sz="3400" dirty="0" smtClean="0"/>
              <a:t>: награждение команд.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Критерии выполнения </a:t>
            </a:r>
            <a:r>
              <a:rPr lang="ru-RU" b="1" dirty="0" smtClean="0"/>
              <a:t>задания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14480" y="2000240"/>
          <a:ext cx="5296370" cy="4380873"/>
        </p:xfrm>
        <a:graphic>
          <a:graphicData uri="http://schemas.openxmlformats.org/drawingml/2006/table">
            <a:tbl>
              <a:tblPr/>
              <a:tblGrid>
                <a:gridCol w="373529"/>
                <a:gridCol w="1412218"/>
                <a:gridCol w="2352959"/>
                <a:gridCol w="1157664"/>
              </a:tblGrid>
              <a:tr h="2390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Название критерия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Содержание критерия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Баллы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Замысел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Логика, последовательность изложения концептуальных основ проекта, актуальность обоснования выбора маршрута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Макс. 10 баллов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1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Выбор  объектов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Обоснование выбора объектов, наличие исторических справок каждого объекта, их достоверность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Макс. 10 баллов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2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Общий вид карты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Стройность композиции, соблюдение пропорций, соблюдение правил пространственного построения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Макс. 5 баллов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1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Представление 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Культура публичного представления, полнота, целостность изложения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Макс. 5 баллов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1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Максимальный балл 30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612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РЕЗУЛЬТАТЫ РЕАЛИЗАЦИИ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Количественные </a:t>
            </a:r>
            <a:r>
              <a:rPr lang="ru-RU" dirty="0" smtClean="0"/>
              <a:t>результаты: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увеличение </a:t>
            </a:r>
            <a:r>
              <a:rPr lang="ru-RU" dirty="0" smtClean="0"/>
              <a:t>количества активных граждан </a:t>
            </a:r>
            <a:r>
              <a:rPr lang="ru-RU" dirty="0" err="1" smtClean="0"/>
              <a:t>предпенсионного</a:t>
            </a:r>
            <a:r>
              <a:rPr lang="ru-RU" dirty="0" smtClean="0"/>
              <a:t> и пенсионного возраста </a:t>
            </a:r>
            <a:r>
              <a:rPr lang="ru-RU" dirty="0" smtClean="0"/>
              <a:t>и </a:t>
            </a:r>
            <a:r>
              <a:rPr lang="ru-RU" dirty="0" smtClean="0"/>
              <a:t>инвалидов;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 охват </a:t>
            </a:r>
            <a:r>
              <a:rPr lang="ru-RU" dirty="0" smtClean="0"/>
              <a:t>граждан данным проектом составляет 115 человек.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Качественные результаты: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- повышение уровня информированности граждан пожилого возраста и инвалидов о разнообразии и богатстве историко-культурных,  природных, социальных ресурсов на территории сельских поселений  </a:t>
            </a:r>
            <a:r>
              <a:rPr lang="ru-RU" dirty="0" err="1" smtClean="0"/>
              <a:t>Ялуторовского</a:t>
            </a:r>
            <a:r>
              <a:rPr lang="ru-RU" dirty="0" smtClean="0"/>
              <a:t> района;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- овладение исследовательскими, проектными навыками;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- активизация творческого потенциала, сохранения позитивного отношения к жизни;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- повышение  чувства патриотизма и гражданственности, сопричастности к истории, современности  и самобытности сельских поселений </a:t>
            </a:r>
            <a:r>
              <a:rPr lang="ru-RU" dirty="0" err="1" smtClean="0"/>
              <a:t>Ялуторовского</a:t>
            </a:r>
            <a:r>
              <a:rPr lang="ru-RU" dirty="0" smtClean="0"/>
              <a:t> района.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576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ПАРАД ЗНАНИЙ </vt:lpstr>
      <vt:lpstr>СОЦИАЛЬНАЯ ЗНАЧИМОСТЬ ПРОЕКТА</vt:lpstr>
      <vt:lpstr>ЦЕЛЬ ПРОЕКТА</vt:lpstr>
      <vt:lpstr>  ЗАДАЧИ </vt:lpstr>
      <vt:lpstr>УЧАСТНИКИ</vt:lpstr>
      <vt:lpstr>ПОРЯДОК РЕАЛИЗАЦИИ ПРОЕКТА</vt:lpstr>
      <vt:lpstr>Критерии выполнения задания</vt:lpstr>
      <vt:lpstr>       РЕЗУЛЬТАТЫ РЕАЛИЗАЦИИ ПРОЕКТА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 ЗНАНИЙ </dc:title>
  <dc:creator>айболит</dc:creator>
  <cp:lastModifiedBy>айболит</cp:lastModifiedBy>
  <cp:revision>8</cp:revision>
  <dcterms:created xsi:type="dcterms:W3CDTF">2019-06-22T17:19:54Z</dcterms:created>
  <dcterms:modified xsi:type="dcterms:W3CDTF">2019-06-22T18:40:08Z</dcterms:modified>
</cp:coreProperties>
</file>