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8" r:id="rId2"/>
    <p:sldId id="259" r:id="rId3"/>
    <p:sldId id="260" r:id="rId4"/>
    <p:sldId id="263" r:id="rId5"/>
    <p:sldId id="256" r:id="rId6"/>
    <p:sldId id="257" r:id="rId7"/>
    <p:sldId id="261" r:id="rId8"/>
    <p:sldId id="269" r:id="rId9"/>
    <p:sldId id="262" r:id="rId10"/>
    <p:sldId id="264" r:id="rId11"/>
    <p:sldId id="268" r:id="rId12"/>
    <p:sldId id="265" r:id="rId13"/>
    <p:sldId id="270" r:id="rId14"/>
    <p:sldId id="266" r:id="rId15"/>
    <p:sldId id="267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1" autoAdjust="0"/>
    <p:restoredTop sz="94707" autoAdjust="0"/>
  </p:normalViewPr>
  <p:slideViewPr>
    <p:cSldViewPr>
      <p:cViewPr varScale="1">
        <p:scale>
          <a:sx n="88" d="100"/>
          <a:sy n="88" d="100"/>
        </p:scale>
        <p:origin x="-1062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262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Заголовок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Овал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Дата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A2139C-F4B9-4DA0-8B48-C77C4A1D483F}" type="datetimeFigureOut">
              <a:rPr lang="ru-RU" smtClean="0"/>
              <a:pPr/>
              <a:t>12.09.2018</a:t>
            </a:fld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04C657A-F959-45E8-AB0D-121F1B20695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A2139C-F4B9-4DA0-8B48-C77C4A1D483F}" type="datetimeFigureOut">
              <a:rPr lang="ru-RU" smtClean="0"/>
              <a:pPr/>
              <a:t>12.09.2018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4C657A-F959-45E8-AB0D-121F1B20695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A2139C-F4B9-4DA0-8B48-C77C4A1D483F}" type="datetimeFigureOut">
              <a:rPr lang="ru-RU" smtClean="0"/>
              <a:pPr/>
              <a:t>12.09.2018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4C657A-F959-45E8-AB0D-121F1B20695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одержимое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BCA2139C-F4B9-4DA0-8B48-C77C4A1D483F}" type="datetimeFigureOut">
              <a:rPr lang="ru-RU" smtClean="0"/>
              <a:pPr/>
              <a:t>12.09.2018</a:t>
            </a:fld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204C657A-F959-45E8-AB0D-121F1B20695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6" name="Нижний колонтитул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A2139C-F4B9-4DA0-8B48-C77C4A1D483F}" type="datetimeFigureOut">
              <a:rPr lang="ru-RU" smtClean="0"/>
              <a:pPr/>
              <a:t>12.09.2018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4C657A-F959-45E8-AB0D-121F1B20695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A2139C-F4B9-4DA0-8B48-C77C4A1D483F}" type="datetimeFigureOut">
              <a:rPr lang="ru-RU" smtClean="0"/>
              <a:pPr/>
              <a:t>12.09.2018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4C657A-F959-45E8-AB0D-121F1B20695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4C657A-F959-45E8-AB0D-121F1B20695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A2139C-F4B9-4DA0-8B48-C77C4A1D483F}" type="datetimeFigureOut">
              <a:rPr lang="ru-RU" smtClean="0"/>
              <a:pPr/>
              <a:t>12.09.2018</a:t>
            </a:fld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2" name="Содержимое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4" name="Содержимое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A2139C-F4B9-4DA0-8B48-C77C4A1D483F}" type="datetimeFigureOut">
              <a:rPr lang="ru-RU" smtClean="0"/>
              <a:pPr/>
              <a:t>12.09.2018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4C657A-F959-45E8-AB0D-121F1B20695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A2139C-F4B9-4DA0-8B48-C77C4A1D483F}" type="datetimeFigureOut">
              <a:rPr lang="ru-RU" smtClean="0"/>
              <a:pPr/>
              <a:t>12.09.2018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4C657A-F959-45E8-AB0D-121F1B20695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Содержимое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1" name="Заголовок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Дата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BCA2139C-F4B9-4DA0-8B48-C77C4A1D483F}" type="datetimeFigureOut">
              <a:rPr lang="ru-RU" smtClean="0"/>
              <a:pPr/>
              <a:t>12.09.2018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204C657A-F959-45E8-AB0D-121F1B20695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A2139C-F4B9-4DA0-8B48-C77C4A1D483F}" type="datetimeFigureOut">
              <a:rPr lang="ru-RU" smtClean="0"/>
              <a:pPr/>
              <a:t>12.09.2018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04C657A-F959-45E8-AB0D-121F1B20695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BCA2139C-F4B9-4DA0-8B48-C77C4A1D483F}" type="datetimeFigureOut">
              <a:rPr lang="ru-RU" smtClean="0"/>
              <a:pPr/>
              <a:t>12.09.2018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204C657A-F959-45E8-AB0D-121F1B20695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Лукашова Вероника Дмитриевна</a:t>
            </a:r>
            <a:endParaRPr lang="ru-RU" dirty="0"/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г.Калуга</a:t>
            </a:r>
          </a:p>
          <a:p>
            <a:r>
              <a:rPr lang="ru-RU" dirty="0" smtClean="0"/>
              <a:t>9 лет (10.11.2008 г.р.)</a:t>
            </a:r>
          </a:p>
          <a:p>
            <a:r>
              <a:rPr lang="ru-RU" sz="2000" dirty="0" smtClean="0"/>
              <a:t>Ученица 3Б класса МБОУ Лицей 48</a:t>
            </a:r>
          </a:p>
          <a:p>
            <a:r>
              <a:rPr lang="ru-RU" sz="2000" dirty="0" smtClean="0"/>
              <a:t>Круглая отличница</a:t>
            </a:r>
          </a:p>
          <a:p>
            <a:r>
              <a:rPr lang="ru-RU" sz="2000" dirty="0" smtClean="0"/>
              <a:t>Ученица 4 класса, хореография, ДШИ 8</a:t>
            </a:r>
          </a:p>
          <a:p>
            <a:r>
              <a:rPr lang="ru-RU" sz="2000" dirty="0" smtClean="0"/>
              <a:t>Член ансамбля «Солнечный город»</a:t>
            </a:r>
          </a:p>
          <a:p>
            <a:r>
              <a:rPr lang="ru-RU" sz="2000" dirty="0" err="1" smtClean="0"/>
              <a:t>Креативная</a:t>
            </a:r>
            <a:r>
              <a:rPr lang="ru-RU" sz="2000" dirty="0" smtClean="0"/>
              <a:t> снегурочка г.Калуги 2017г.</a:t>
            </a:r>
          </a:p>
          <a:p>
            <a:r>
              <a:rPr lang="ru-RU" sz="2000" dirty="0" smtClean="0"/>
              <a:t>Активный участник экологически и </a:t>
            </a:r>
          </a:p>
          <a:p>
            <a:pPr>
              <a:buNone/>
            </a:pPr>
            <a:r>
              <a:rPr lang="ru-RU" sz="2000" dirty="0" smtClean="0"/>
              <a:t>     благотворительных акций.</a:t>
            </a:r>
          </a:p>
          <a:p>
            <a:pPr>
              <a:buNone/>
            </a:pPr>
            <a:r>
              <a:rPr lang="ru-RU" sz="2000" dirty="0" smtClean="0"/>
              <a:t>Больше всего любит чувствовать добро и </a:t>
            </a:r>
          </a:p>
          <a:p>
            <a:pPr>
              <a:buNone/>
            </a:pPr>
            <a:r>
              <a:rPr lang="ru-RU" sz="2000" dirty="0" smtClean="0"/>
              <a:t>создавать добро!</a:t>
            </a:r>
          </a:p>
          <a:p>
            <a:endParaRPr lang="ru-RU" sz="2000" dirty="0"/>
          </a:p>
        </p:txBody>
      </p:sp>
      <p:pic>
        <p:nvPicPr>
          <p:cNvPr id="2050" name="Picture 2" descr="C:\Documents and Settings\Admin\Мои документы\Ника\_AtiUw4rqV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572132" y="1500174"/>
            <a:ext cx="3127350" cy="4701909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15000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dirty="0" smtClean="0"/>
              <a:t>Процесс </a:t>
            </a:r>
            <a:r>
              <a:rPr lang="ru-RU" sz="3100" dirty="0" smtClean="0"/>
              <a:t>(собрано 30 мешков мусора)</a:t>
            </a:r>
            <a:endParaRPr lang="ru-RU" sz="3100" dirty="0"/>
          </a:p>
        </p:txBody>
      </p:sp>
      <p:pic>
        <p:nvPicPr>
          <p:cNvPr id="7171" name="Picture 3" descr="C:\Documents and Settings\Admin\Мои документы\Ника\afRJpuTTnnk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1500174"/>
            <a:ext cx="4191028" cy="2357454"/>
          </a:xfrm>
          <a:prstGeom prst="rect">
            <a:avLst/>
          </a:prstGeom>
          <a:noFill/>
        </p:spPr>
      </p:pic>
      <p:pic>
        <p:nvPicPr>
          <p:cNvPr id="7172" name="Picture 4" descr="C:\Documents and Settings\Admin\Мои документы\Ника\d2bR8yj0pd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3857628"/>
            <a:ext cx="4191030" cy="2357454"/>
          </a:xfrm>
          <a:prstGeom prst="rect">
            <a:avLst/>
          </a:prstGeom>
          <a:noFill/>
        </p:spPr>
      </p:pic>
      <p:pic>
        <p:nvPicPr>
          <p:cNvPr id="7173" name="Picture 5" descr="C:\Documents and Settings\Admin\Мои документы\Ника\NDU-EBNYqwM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597" y="1500175"/>
            <a:ext cx="1357321" cy="2357453"/>
          </a:xfrm>
          <a:prstGeom prst="rect">
            <a:avLst/>
          </a:prstGeom>
          <a:noFill/>
        </p:spPr>
      </p:pic>
      <p:pic>
        <p:nvPicPr>
          <p:cNvPr id="7174" name="Picture 6" descr="C:\Documents and Settings\Admin\Мои документы\Ника\O_5zX2UZ9-A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357554" y="1500174"/>
            <a:ext cx="2714644" cy="4830009"/>
          </a:xfrm>
          <a:prstGeom prst="rect">
            <a:avLst/>
          </a:prstGeom>
          <a:noFill/>
        </p:spPr>
      </p:pic>
      <p:pic>
        <p:nvPicPr>
          <p:cNvPr id="7175" name="Picture 7" descr="C:\Documents and Settings\Admin\Мои документы\Ника\1rC1xMfB_84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072198" y="1500174"/>
            <a:ext cx="2751219" cy="4895084"/>
          </a:xfrm>
          <a:prstGeom prst="rect">
            <a:avLst/>
          </a:prstGeom>
          <a:noFill/>
        </p:spPr>
      </p:pic>
    </p:spTree>
  </p:cSld>
  <p:clrMapOvr>
    <a:masterClrMapping/>
  </p:clrMapOvr>
  <p:transition advTm="14000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457200" y="2143116"/>
            <a:ext cx="8229600" cy="3952884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00034" y="428604"/>
            <a:ext cx="8229600" cy="121920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Мое самое любимое место в городе Калуге </a:t>
            </a:r>
            <a:endParaRPr lang="ru-RU" dirty="0"/>
          </a:p>
        </p:txBody>
      </p:sp>
      <p:pic>
        <p:nvPicPr>
          <p:cNvPr id="5122" name="Picture 2" descr="C:\Documents and Settings\Admin\Мои документы\Загрузки\10-09-2018_20-46-53\P_20180908_16274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1714488"/>
            <a:ext cx="4143404" cy="2330664"/>
          </a:xfrm>
          <a:prstGeom prst="rect">
            <a:avLst/>
          </a:prstGeom>
          <a:noFill/>
        </p:spPr>
      </p:pic>
      <p:pic>
        <p:nvPicPr>
          <p:cNvPr id="5123" name="Picture 3" descr="C:\Documents and Settings\Admin\Мои документы\Загрузки\10-09-2018_20-46-53\P_20180908_16335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714488"/>
            <a:ext cx="4191028" cy="2357454"/>
          </a:xfrm>
          <a:prstGeom prst="rect">
            <a:avLst/>
          </a:prstGeom>
          <a:noFill/>
        </p:spPr>
      </p:pic>
      <p:pic>
        <p:nvPicPr>
          <p:cNvPr id="5124" name="Picture 4" descr="C:\Documents and Settings\Admin\Мои документы\Загрузки\10-09-2018_20-46-53\P_20180908_16354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596" y="4071942"/>
            <a:ext cx="4159899" cy="2339943"/>
          </a:xfrm>
          <a:prstGeom prst="rect">
            <a:avLst/>
          </a:prstGeom>
          <a:noFill/>
        </p:spPr>
      </p:pic>
      <p:pic>
        <p:nvPicPr>
          <p:cNvPr id="5125" name="Picture 5" descr="C:\Documents and Settings\Admin\Мои документы\Загрузки\10-09-2018_20-46-53\P_20180908_16354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4071942"/>
            <a:ext cx="4143404" cy="2330665"/>
          </a:xfrm>
          <a:prstGeom prst="rect">
            <a:avLst/>
          </a:prstGeom>
          <a:noFill/>
        </p:spPr>
      </p:pic>
    </p:spTree>
  </p:cSld>
  <p:clrMapOvr>
    <a:masterClrMapping/>
  </p:clrMapOvr>
  <p:transition advTm="14000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6286512" y="4786322"/>
            <a:ext cx="1471594" cy="123824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Яблоневый сад</a:t>
            </a:r>
            <a:endParaRPr lang="ru-RU" dirty="0"/>
          </a:p>
        </p:txBody>
      </p:sp>
      <p:pic>
        <p:nvPicPr>
          <p:cNvPr id="4098" name="Picture 2" descr="C:\Documents and Settings\Admin\Мои документы\Ника\d0ztfObNy3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2910" y="1500174"/>
            <a:ext cx="3714776" cy="2472418"/>
          </a:xfrm>
          <a:prstGeom prst="rect">
            <a:avLst/>
          </a:prstGeom>
          <a:noFill/>
        </p:spPr>
      </p:pic>
      <p:pic>
        <p:nvPicPr>
          <p:cNvPr id="4099" name="Picture 3" descr="C:\Documents and Settings\Admin\Мои документы\Ника\13_big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14876" y="1500174"/>
            <a:ext cx="3857652" cy="2474325"/>
          </a:xfrm>
          <a:prstGeom prst="rect">
            <a:avLst/>
          </a:prstGeom>
          <a:noFill/>
        </p:spPr>
      </p:pic>
      <p:pic>
        <p:nvPicPr>
          <p:cNvPr id="4100" name="Picture 4" descr="C:\Documents and Settings\Admin\Мои документы\Ника\2016terepets320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42910" y="4000504"/>
            <a:ext cx="3714776" cy="2468262"/>
          </a:xfrm>
          <a:prstGeom prst="rect">
            <a:avLst/>
          </a:prstGeom>
          <a:noFill/>
        </p:spPr>
      </p:pic>
      <p:pic>
        <p:nvPicPr>
          <p:cNvPr id="4101" name="Picture 5" descr="C:\Documents and Settings\Admin\Мои документы\Ника\2016terepets120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14876" y="4000504"/>
            <a:ext cx="3857652" cy="2468263"/>
          </a:xfrm>
          <a:prstGeom prst="rect">
            <a:avLst/>
          </a:prstGeom>
          <a:noFill/>
        </p:spPr>
      </p:pic>
    </p:spTree>
  </p:cSld>
  <p:clrMapOvr>
    <a:masterClrMapping/>
  </p:clrMapOvr>
  <p:transition advTm="14000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428596" y="1643050"/>
            <a:ext cx="8229600" cy="4572000"/>
          </a:xfrm>
        </p:spPr>
        <p:txBody>
          <a:bodyPr>
            <a:normAutofit lnSpcReduction="10000"/>
          </a:bodyPr>
          <a:lstStyle/>
          <a:p>
            <a:r>
              <a:rPr lang="ru-RU" dirty="0" smtClean="0"/>
              <a:t>Бережного отношения к природе у отдыхающих</a:t>
            </a:r>
          </a:p>
          <a:p>
            <a:r>
              <a:rPr lang="ru-RU" dirty="0" smtClean="0"/>
              <a:t>Мусорных баков у входа в парк</a:t>
            </a:r>
          </a:p>
          <a:p>
            <a:r>
              <a:rPr lang="ru-RU" dirty="0" smtClean="0"/>
              <a:t>Ухода садовника профессионала за яблоневым садом</a:t>
            </a:r>
          </a:p>
          <a:p>
            <a:r>
              <a:rPr lang="ru-RU" dirty="0" smtClean="0"/>
              <a:t>Информационных табличек у входов в парк</a:t>
            </a:r>
          </a:p>
          <a:p>
            <a:r>
              <a:rPr lang="ru-RU" dirty="0" smtClean="0"/>
              <a:t>Запрета на проезд по парку на автотранспорте</a:t>
            </a:r>
          </a:p>
          <a:p>
            <a:r>
              <a:rPr lang="ru-RU" dirty="0" smtClean="0"/>
              <a:t>Лавочек для отдыхающих</a:t>
            </a:r>
          </a:p>
          <a:p>
            <a:r>
              <a:rPr lang="ru-RU" dirty="0" smtClean="0"/>
              <a:t>Массовых субботников руками отдыхающих </a:t>
            </a:r>
          </a:p>
          <a:p>
            <a:r>
              <a:rPr lang="ru-RU" dirty="0" smtClean="0"/>
              <a:t>Освещения в темное время суток (через него ходим в школу)</a:t>
            </a: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Чего на мой взгляд не хватает</a:t>
            </a:r>
            <a:endParaRPr lang="ru-RU" dirty="0"/>
          </a:p>
        </p:txBody>
      </p:sp>
    </p:spTree>
  </p:cSld>
  <p:clrMapOvr>
    <a:masterClrMapping/>
  </p:clrMapOvr>
  <p:transition advTm="15000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71472" y="714356"/>
            <a:ext cx="8115328" cy="728682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Мой второй большой проект: </a:t>
            </a:r>
            <a:br>
              <a:rPr lang="ru-RU" dirty="0" smtClean="0"/>
            </a:br>
            <a:r>
              <a:rPr lang="ru-RU" dirty="0" smtClean="0"/>
              <a:t>«Возьмите котят в семью»</a:t>
            </a:r>
            <a:endParaRPr lang="ru-RU" dirty="0"/>
          </a:p>
        </p:txBody>
      </p:sp>
      <p:pic>
        <p:nvPicPr>
          <p:cNvPr id="1026" name="Picture 2" descr="C:\Documents and Settings\Admin\Мои документы\Загрузки\12-09-2018_13-03-47\P_20180912_12581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929322" y="1500174"/>
            <a:ext cx="2772688" cy="4929222"/>
          </a:xfrm>
          <a:prstGeom prst="rect">
            <a:avLst/>
          </a:prstGeom>
          <a:noFill/>
        </p:spPr>
      </p:pic>
      <p:pic>
        <p:nvPicPr>
          <p:cNvPr id="1028" name="Picture 4" descr="C:\Documents and Settings\Admin\Мои документы\Загрузки\12-09-2018_13-03-47\P_20180912_12555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58" y="1500174"/>
            <a:ext cx="2772688" cy="4929222"/>
          </a:xfrm>
          <a:prstGeom prst="rect">
            <a:avLst/>
          </a:prstGeom>
          <a:noFill/>
        </p:spPr>
      </p:pic>
      <p:pic>
        <p:nvPicPr>
          <p:cNvPr id="4" name="Picture 2" descr="C:\Documents and Settings\Admin\Мои документы\Загрузки\12-09-2018_13-03-47\P_20180912_125603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714612" y="1500174"/>
            <a:ext cx="3357586" cy="4931997"/>
          </a:xfrm>
          <a:prstGeom prst="rect">
            <a:avLst/>
          </a:prstGeom>
          <a:noFill/>
        </p:spPr>
      </p:pic>
    </p:spTree>
  </p:cSld>
  <p:clrMapOvr>
    <a:masterClrMapping/>
  </p:clrMapOvr>
  <p:transition advTm="17000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5143512"/>
            <a:ext cx="8229600" cy="12192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6700" b="1" dirty="0" smtClean="0"/>
              <a:t>Спасибо за внимание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(Хотите встретить друга котенка? Обратитесь ко мне, я помогу)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3eQ_z7n632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28596" y="928670"/>
            <a:ext cx="2000263" cy="2814259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00034" y="152400"/>
            <a:ext cx="8186766" cy="704832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Мои успехи</a:t>
            </a:r>
            <a:endParaRPr lang="ru-RU" dirty="0"/>
          </a:p>
        </p:txBody>
      </p:sp>
      <p:pic>
        <p:nvPicPr>
          <p:cNvPr id="1026" name="Picture 2" descr="C:\Documents and Settings\Admin\Мои документы\Ника\HbAy6aYNmL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0298" y="928670"/>
            <a:ext cx="2036729" cy="2825504"/>
          </a:xfrm>
          <a:prstGeom prst="rect">
            <a:avLst/>
          </a:prstGeom>
          <a:noFill/>
        </p:spPr>
      </p:pic>
      <p:pic>
        <p:nvPicPr>
          <p:cNvPr id="1027" name="Picture 3" descr="C:\Documents and Settings\Admin\Мои документы\Ника\T9agCjzZhmM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596" y="3714752"/>
            <a:ext cx="2071702" cy="2849621"/>
          </a:xfrm>
          <a:prstGeom prst="rect">
            <a:avLst/>
          </a:prstGeom>
          <a:noFill/>
        </p:spPr>
      </p:pic>
      <p:pic>
        <p:nvPicPr>
          <p:cNvPr id="1028" name="Picture 4" descr="C:\Documents and Settings\Admin\Мои документы\Ника\YDfbhZEkfzo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71736" y="3786190"/>
            <a:ext cx="1969305" cy="2786082"/>
          </a:xfrm>
          <a:prstGeom prst="rect">
            <a:avLst/>
          </a:prstGeom>
          <a:noFill/>
        </p:spPr>
      </p:pic>
      <p:pic>
        <p:nvPicPr>
          <p:cNvPr id="1029" name="Picture 5" descr="C:\Documents and Settings\Admin\Рабочий стол\сканирование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43437" y="928670"/>
            <a:ext cx="4056735" cy="5643602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14000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1714480" y="2500306"/>
            <a:ext cx="5472122" cy="3524256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Моя семья</a:t>
            </a:r>
            <a:endParaRPr lang="ru-RU" dirty="0"/>
          </a:p>
        </p:txBody>
      </p:sp>
      <p:pic>
        <p:nvPicPr>
          <p:cNvPr id="1028" name="Picture 4" descr="C:\Documents and Settings\Admin\Мои документы\Загрузки\10-09-2018_23-50-07\IMG_028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1538" y="1357298"/>
            <a:ext cx="7019669" cy="4974526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14000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5357818" y="3786190"/>
            <a:ext cx="2114536" cy="2452686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00034" y="1285860"/>
            <a:ext cx="8229600" cy="121920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мои </a:t>
            </a:r>
            <a:br>
              <a:rPr lang="ru-RU" dirty="0" smtClean="0"/>
            </a:br>
            <a:r>
              <a:rPr lang="ru-RU" dirty="0" smtClean="0"/>
              <a:t>проекты</a:t>
            </a:r>
            <a:endParaRPr lang="ru-RU" dirty="0"/>
          </a:p>
        </p:txBody>
      </p:sp>
      <p:pic>
        <p:nvPicPr>
          <p:cNvPr id="2050" name="Picture 2" descr="C:\Documents and Settings\Admin\Мои документы\Ника\bXnHgM3aVHc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500042"/>
            <a:ext cx="2928958" cy="2928958"/>
          </a:xfrm>
          <a:prstGeom prst="rect">
            <a:avLst/>
          </a:prstGeom>
          <a:noFill/>
        </p:spPr>
      </p:pic>
      <p:pic>
        <p:nvPicPr>
          <p:cNvPr id="2051" name="Picture 3" descr="C:\Documents and Settings\Admin\Мои документы\Ника\QqREwaa1arw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14414" y="3571876"/>
            <a:ext cx="2928958" cy="2928958"/>
          </a:xfrm>
          <a:prstGeom prst="rect">
            <a:avLst/>
          </a:prstGeom>
          <a:noFill/>
        </p:spPr>
      </p:pic>
      <p:pic>
        <p:nvPicPr>
          <p:cNvPr id="2052" name="Picture 4" descr="C:\Documents and Settings\Admin\Мои документы\Ника\W1gKexWGuTU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5008" y="500042"/>
            <a:ext cx="2928958" cy="2928958"/>
          </a:xfrm>
          <a:prstGeom prst="rect">
            <a:avLst/>
          </a:prstGeom>
          <a:noFill/>
        </p:spPr>
      </p:pic>
      <p:pic>
        <p:nvPicPr>
          <p:cNvPr id="2053" name="Picture 5" descr="C:\Documents and Settings\Admin\Мои документы\Ника\zrH-U_fcSRU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57752" y="3571876"/>
            <a:ext cx="2928958" cy="2928958"/>
          </a:xfrm>
          <a:prstGeom prst="rect">
            <a:avLst/>
          </a:prstGeom>
          <a:noFill/>
        </p:spPr>
      </p:pic>
    </p:spTree>
  </p:cSld>
  <p:clrMapOvr>
    <a:masterClrMapping/>
  </p:clrMapOvr>
  <p:transition advTm="14000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 smtClean="0"/>
              <a:t>Лукашова Вероника Дмитриевна</a:t>
            </a: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71472" y="4143380"/>
            <a:ext cx="8305800" cy="1981200"/>
          </a:xfrm>
        </p:spPr>
        <p:txBody>
          <a:bodyPr/>
          <a:lstStyle/>
          <a:p>
            <a:r>
              <a:rPr lang="ru-RU" dirty="0" smtClean="0"/>
              <a:t>Парк Усадьба Яновских</a:t>
            </a:r>
            <a:endParaRPr lang="ru-RU" dirty="0"/>
          </a:p>
        </p:txBody>
      </p:sp>
      <p:pic>
        <p:nvPicPr>
          <p:cNvPr id="3074" name="Picture 2" descr="C:\Documents and Settings\Admin\Мои документы\Ника\2016terepets30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500042"/>
            <a:ext cx="8246148" cy="4572032"/>
          </a:xfrm>
          <a:prstGeom prst="rect">
            <a:avLst/>
          </a:prstGeom>
          <a:noFill/>
        </p:spPr>
      </p:pic>
    </p:spTree>
  </p:cSld>
  <p:clrMapOvr>
    <a:masterClrMapping/>
  </p:clrMapOvr>
  <p:transition advTm="14000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>
              <a:buNone/>
            </a:pPr>
            <a:r>
              <a:rPr lang="ru-RU" dirty="0" smtClean="0"/>
              <a:t>       В настоящее время парк - остатки парка бывшей загородной усадьбы калужских дворян Яновских после расширения районов города.                                                                                          </a:t>
            </a:r>
            <a:br>
              <a:rPr lang="ru-RU" dirty="0" smtClean="0"/>
            </a:br>
            <a:r>
              <a:rPr lang="ru-RU" dirty="0" smtClean="0"/>
              <a:t>   Парк состоит из березовой рощи, рядов лиственниц, смешанных хвойных и широколиственных лесов. Встречаются вековые дубы. В парке сохранились старые липовые аллеи (возраст деревьев достигает 150 лет), плодоносящий кедр и две большие многолетние лиственницы.                                                                </a:t>
            </a:r>
            <a:br>
              <a:rPr lang="ru-RU" dirty="0" smtClean="0"/>
            </a:br>
            <a:r>
              <a:rPr lang="ru-RU" dirty="0" smtClean="0"/>
              <a:t>   В центре парка - поляна, на которой можно играть в футбол.</a:t>
            </a:r>
            <a:br>
              <a:rPr lang="ru-RU" dirty="0" smtClean="0"/>
            </a:br>
            <a:r>
              <a:rPr lang="ru-RU" dirty="0" smtClean="0"/>
              <a:t>   В парке также находится плодовый яблоневый сад, посаженный в 1940 году.                                                </a:t>
            </a:r>
            <a:br>
              <a:rPr lang="ru-RU" dirty="0" smtClean="0"/>
            </a:br>
            <a:r>
              <a:rPr lang="ru-RU" dirty="0" smtClean="0"/>
              <a:t>   Парк усадьбы Яновских - природный памятник местного и регионального значения.                                                             </a:t>
            </a:r>
            <a:br>
              <a:rPr lang="ru-RU" dirty="0" smtClean="0"/>
            </a:br>
            <a:r>
              <a:rPr lang="ru-RU" dirty="0" smtClean="0"/>
              <a:t>   От западных ветров сад, который делится на две части липовой аллеей, защищает боярышник.                                                               </a:t>
            </a:r>
            <a:br>
              <a:rPr lang="ru-RU" dirty="0" smtClean="0"/>
            </a:br>
            <a:r>
              <a:rPr lang="ru-RU" dirty="0" smtClean="0"/>
              <a:t>   В народе парк известен под названием «Берёзка».                                       </a:t>
            </a:r>
            <a:br>
              <a:rPr lang="ru-RU" dirty="0" smtClean="0"/>
            </a:br>
            <a:r>
              <a:rPr lang="ru-RU" dirty="0" smtClean="0"/>
              <a:t>   В настоящее время природный памятник страдает от колес автомобилистов и любителей шашлыков.                                         </a:t>
            </a: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Парк усадьбы Яновских</a:t>
            </a:r>
            <a:endParaRPr lang="ru-RU" dirty="0"/>
          </a:p>
        </p:txBody>
      </p:sp>
    </p:spTree>
  </p:cSld>
  <p:clrMapOvr>
    <a:masterClrMapping/>
  </p:clrMapOvr>
  <p:transition advTm="17000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571472" y="1928802"/>
            <a:ext cx="8115328" cy="4167198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28596" y="357166"/>
            <a:ext cx="8229600" cy="1219200"/>
          </a:xfrm>
        </p:spPr>
        <p:txBody>
          <a:bodyPr>
            <a:normAutofit/>
          </a:bodyPr>
          <a:lstStyle/>
          <a:p>
            <a:pPr algn="ctr"/>
            <a:r>
              <a:rPr lang="ru-RU" dirty="0" smtClean="0"/>
              <a:t>Месторасположение</a:t>
            </a:r>
            <a:endParaRPr lang="ru-RU" dirty="0"/>
          </a:p>
        </p:txBody>
      </p:sp>
      <p:pic>
        <p:nvPicPr>
          <p:cNvPr id="4103" name="Picture 7" descr="C:\Documents and Settings\Admin\Мои документы\Ника\h1t_drGtss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4078" y="1857364"/>
            <a:ext cx="3094914" cy="4572032"/>
          </a:xfrm>
          <a:prstGeom prst="rect">
            <a:avLst/>
          </a:prstGeom>
          <a:noFill/>
        </p:spPr>
      </p:pic>
      <p:pic>
        <p:nvPicPr>
          <p:cNvPr id="4105" name="Picture 9" descr="C:\Documents and Settings\Admin\Мои документы\Ника\P8qK3k4ktmg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00760" y="1857364"/>
            <a:ext cx="2686027" cy="4579964"/>
          </a:xfrm>
          <a:prstGeom prst="rect">
            <a:avLst/>
          </a:prstGeom>
          <a:noFill/>
        </p:spPr>
      </p:pic>
      <p:pic>
        <p:nvPicPr>
          <p:cNvPr id="4106" name="Picture 10" descr="C:\Documents and Settings\Admin\Мои документы\Ника\T_dYFWa1cKE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428992" y="1857364"/>
            <a:ext cx="2571768" cy="4575799"/>
          </a:xfrm>
          <a:prstGeom prst="rect">
            <a:avLst/>
          </a:prstGeom>
          <a:noFill/>
        </p:spPr>
      </p:pic>
    </p:spTree>
  </p:cSld>
  <p:clrMapOvr>
    <a:masterClrMapping/>
  </p:clrMapOvr>
  <p:transition advTm="14000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Очистить парк от мусора</a:t>
            </a:r>
          </a:p>
          <a:p>
            <a:r>
              <a:rPr lang="ru-RU" dirty="0" smtClean="0"/>
              <a:t>Провести с пользой время, на свежем воздухе, пообщаться</a:t>
            </a:r>
          </a:p>
          <a:p>
            <a:r>
              <a:rPr lang="ru-RU" dirty="0" smtClean="0"/>
              <a:t>Провести  беседы с отдыхающими о чистоте в парке</a:t>
            </a:r>
          </a:p>
          <a:p>
            <a:r>
              <a:rPr lang="ru-RU" dirty="0" smtClean="0"/>
              <a:t>Раздать листовки</a:t>
            </a:r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Цель</a:t>
            </a:r>
            <a:endParaRPr lang="ru-RU" dirty="0"/>
          </a:p>
        </p:txBody>
      </p:sp>
      <p:pic>
        <p:nvPicPr>
          <p:cNvPr id="3074" name="Picture 2" descr="C:\Documents and Settings\Admin\Мои документы\Ника\E9knR_FKdD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2911" y="4224750"/>
            <a:ext cx="3429023" cy="2143139"/>
          </a:xfrm>
          <a:prstGeom prst="rect">
            <a:avLst/>
          </a:prstGeom>
          <a:noFill/>
        </p:spPr>
      </p:pic>
      <p:pic>
        <p:nvPicPr>
          <p:cNvPr id="3075" name="Picture 3" descr="C:\Documents and Settings\Admin\Мои документы\Загрузки\10-09-2018_23-50-07\IMG_934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4809" y="3357562"/>
            <a:ext cx="4500595" cy="3000396"/>
          </a:xfrm>
          <a:prstGeom prst="rect">
            <a:avLst/>
          </a:prstGeom>
          <a:noFill/>
        </p:spPr>
      </p:pic>
    </p:spTree>
  </p:cSld>
  <p:clrMapOvr>
    <a:masterClrMapping/>
  </p:clrMapOvr>
  <p:transition advTm="15000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До</a:t>
            </a:r>
            <a:endParaRPr lang="ru-RU" dirty="0"/>
          </a:p>
        </p:txBody>
      </p:sp>
      <p:pic>
        <p:nvPicPr>
          <p:cNvPr id="6146" name="Picture 2" descr="C:\Documents and Settings\Admin\Мои документы\Загрузки\10-09-2018_20-46-53\P_20180611_10570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1500174"/>
            <a:ext cx="4214842" cy="2370848"/>
          </a:xfrm>
          <a:prstGeom prst="rect">
            <a:avLst/>
          </a:prstGeom>
          <a:noFill/>
        </p:spPr>
      </p:pic>
      <p:pic>
        <p:nvPicPr>
          <p:cNvPr id="6147" name="Picture 3" descr="C:\Documents and Settings\Admin\Мои документы\Загрузки\10-09-2018_20-46-53\P_20180611_11271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1500174"/>
            <a:ext cx="4191030" cy="2357454"/>
          </a:xfrm>
          <a:prstGeom prst="rect">
            <a:avLst/>
          </a:prstGeom>
          <a:noFill/>
        </p:spPr>
      </p:pic>
      <p:pic>
        <p:nvPicPr>
          <p:cNvPr id="6148" name="Picture 4" descr="C:\Documents and Settings\Admin\Мои документы\Загрузки\10-09-2018_20-46-53\P_20180611_11272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596" y="3857628"/>
            <a:ext cx="4214842" cy="2370848"/>
          </a:xfrm>
          <a:prstGeom prst="rect">
            <a:avLst/>
          </a:prstGeom>
          <a:noFill/>
        </p:spPr>
      </p:pic>
      <p:pic>
        <p:nvPicPr>
          <p:cNvPr id="6149" name="Picture 5" descr="C:\Documents and Settings\Admin\Мои документы\Загрузки\10-09-2018_20-46-53\P_20180611_11254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3438" y="3857628"/>
            <a:ext cx="4214842" cy="2370849"/>
          </a:xfrm>
          <a:prstGeom prst="rect">
            <a:avLst/>
          </a:prstGeom>
          <a:noFill/>
        </p:spPr>
      </p:pic>
    </p:spTree>
  </p:cSld>
  <p:clrMapOvr>
    <a:masterClrMapping/>
  </p:clrMapOvr>
  <p:transition advTm="14000"/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Бумажная">
  <a:themeElements>
    <a:clrScheme name="Бумажная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Бумажная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Бумажная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600</TotalTime>
  <Words>194</Words>
  <Application>Microsoft Office PowerPoint</Application>
  <PresentationFormat>Экран (4:3)</PresentationFormat>
  <Paragraphs>40</Paragraphs>
  <Slides>15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Бумажная</vt:lpstr>
      <vt:lpstr>Лукашова Вероника Дмитриевна</vt:lpstr>
      <vt:lpstr>Мои успехи</vt:lpstr>
      <vt:lpstr>Моя семья</vt:lpstr>
      <vt:lpstr>мои  проекты</vt:lpstr>
      <vt:lpstr>Парк Усадьба Яновских</vt:lpstr>
      <vt:lpstr>Парк усадьбы Яновских</vt:lpstr>
      <vt:lpstr>Месторасположение</vt:lpstr>
      <vt:lpstr>Цель</vt:lpstr>
      <vt:lpstr>До</vt:lpstr>
      <vt:lpstr>Процесс (собрано 30 мешков мусора)</vt:lpstr>
      <vt:lpstr>Мое самое любимое место в городе Калуге </vt:lpstr>
      <vt:lpstr>Яблоневый сад</vt:lpstr>
      <vt:lpstr>Чего на мой взгляд не хватает</vt:lpstr>
      <vt:lpstr>Мой второй большой проект:  «Возьмите котят в семью»</vt:lpstr>
      <vt:lpstr>Спасибо за внимание   (Хотите встретить друга котенка? Обратитесь ко мне, я помогу)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Парк Усадьба Яновских</dc:title>
  <dc:creator>Денис</dc:creator>
  <cp:lastModifiedBy>Денис</cp:lastModifiedBy>
  <cp:revision>60</cp:revision>
  <dcterms:created xsi:type="dcterms:W3CDTF">2018-09-09T17:06:58Z</dcterms:created>
  <dcterms:modified xsi:type="dcterms:W3CDTF">2018-09-12T08:44:20Z</dcterms:modified>
  <cp:contentStatus/>
</cp:coreProperties>
</file>