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0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4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кабинеты для занятий с детьми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59187" cy="25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484784"/>
            <a:ext cx="35718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2560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0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rm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кабинеты для занятий с детьми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9302"/>
            <a:ext cx="3661236" cy="484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730551" cy="498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88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56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52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8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88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07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485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Наши кабинеты для занятий с детьми</vt:lpstr>
      <vt:lpstr>Наши кабинеты для занятий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11</cp:revision>
  <dcterms:created xsi:type="dcterms:W3CDTF">2017-09-27T05:55:33Z</dcterms:created>
  <dcterms:modified xsi:type="dcterms:W3CDTF">2018-06-22T19:51:51Z</dcterms:modified>
</cp:coreProperties>
</file>