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Лист2!$A$1:$A$7</c:f>
              <c:strCache>
                <c:ptCount val="7"/>
                <c:pt idx="0">
                  <c:v>Через джинсовую ткань</c:v>
                </c:pt>
                <c:pt idx="1">
                  <c:v>Через ситец</c:v>
                </c:pt>
                <c:pt idx="2">
                  <c:v>Через атлас</c:v>
                </c:pt>
                <c:pt idx="3">
                  <c:v>Через шерсть</c:v>
                </c:pt>
                <c:pt idx="4">
                  <c:v>Через шелк</c:v>
                </c:pt>
                <c:pt idx="5">
                  <c:v>Через фитин</c:v>
                </c:pt>
                <c:pt idx="6">
                  <c:v>Без ткани </c:v>
                </c:pt>
              </c:strCache>
            </c:strRef>
          </c:cat>
          <c:val>
            <c:numRef>
              <c:f>Лист2!$B$1:$B$7</c:f>
              <c:numCache>
                <c:formatCode>General</c:formatCode>
                <c:ptCount val="7"/>
                <c:pt idx="0">
                  <c:v>650</c:v>
                </c:pt>
                <c:pt idx="1">
                  <c:v>700</c:v>
                </c:pt>
                <c:pt idx="2">
                  <c:v>1051</c:v>
                </c:pt>
                <c:pt idx="3">
                  <c:v>2036</c:v>
                </c:pt>
                <c:pt idx="4">
                  <c:v>2450</c:v>
                </c:pt>
                <c:pt idx="5">
                  <c:v>5993</c:v>
                </c:pt>
                <c:pt idx="6">
                  <c:v>6000</c:v>
                </c:pt>
              </c:numCache>
            </c:numRef>
          </c:val>
        </c:ser>
        <c:shape val="box"/>
        <c:axId val="96675328"/>
        <c:axId val="96676864"/>
        <c:axId val="0"/>
      </c:bar3DChart>
      <c:catAx>
        <c:axId val="966753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6676864"/>
        <c:crosses val="autoZero"/>
        <c:auto val="1"/>
        <c:lblAlgn val="ctr"/>
        <c:lblOffset val="100"/>
      </c:catAx>
      <c:valAx>
        <c:axId val="96676864"/>
        <c:scaling>
          <c:orientation val="minMax"/>
        </c:scaling>
        <c:axPos val="b"/>
        <c:majorGridlines/>
        <c:numFmt formatCode="General" sourceLinked="1"/>
        <c:tickLblPos val="nextTo"/>
        <c:crossAx val="9667532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A8C26E5-74D0-48FA-8BCB-F447A2F022FE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E73A44-DC5F-41DA-901F-3156C0D06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C952DE-1ED3-4EC4-8072-70ABDAAE5FC5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38FD11-8AEF-4E80-B658-390C22A4A90E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A8E27-6526-481D-9997-6E66A7EF9099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8BCD-C021-4A09-80B3-0CF5497AB019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04DE-B929-4125-B3E4-051E1A472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D703-8C8C-482E-BB60-E2249E407A7F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FB22-AFA9-461C-896F-AF0DA8567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86CE-92BD-479C-81E5-CF6E138A2413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7D5A-BD6F-4AC7-AE07-8CCF064F2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A5CF-4185-4FE1-AC16-23B94BF37CD8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2C7A-B9B8-4F70-9B2B-F721A057B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9ECB-2B85-495E-BFAB-A4FFCA26E561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3F90-3063-456B-83A7-D45BE3762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6461-857F-483D-9C8E-EB4499BCE01E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3748-467E-4260-A09F-11979BDCE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749D-F150-45C4-8950-35DFAA30DFD5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EEB0-6D71-4173-BA81-30432FE4F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0112-7E8A-4F66-A969-7E58898CDE44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F304-93D5-4B67-B289-E0ED961C6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AF06-3E99-4F24-9586-2180C877D480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4850-BA13-408E-B066-B704A16F8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F2E0-A68A-4741-A743-EC1E284BFD22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D1DA-3530-4CBD-9631-B68F6FED5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717-1118-4DDC-89D6-0BF6A8082C9B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2685-DC64-4567-A792-D7ACA17E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81683-1A81-4D19-9751-59C47F4360EE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21CFE-1C83-4897-80DF-52E845CF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«Лучшая одежда </a:t>
            </a:r>
            <a:br>
              <a:rPr lang="ru-RU" smtClean="0"/>
            </a:br>
            <a:r>
              <a:rPr lang="ru-RU" smtClean="0"/>
              <a:t>летом и зимой»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500188" y="3786188"/>
            <a:ext cx="6200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Автор: </a:t>
            </a:r>
            <a:r>
              <a:rPr lang="ru-RU" b="1" dirty="0" smtClean="0"/>
              <a:t> </a:t>
            </a:r>
            <a:r>
              <a:rPr lang="ru-RU" b="1" dirty="0" err="1">
                <a:solidFill>
                  <a:schemeClr val="accent2"/>
                </a:solidFill>
              </a:rPr>
              <a:t>Кумалова</a:t>
            </a:r>
            <a:r>
              <a:rPr lang="ru-RU" b="1" dirty="0">
                <a:solidFill>
                  <a:schemeClr val="accent2"/>
                </a:solidFill>
              </a:rPr>
              <a:t> Саида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эксперимента: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r>
              <a:rPr lang="ru-RU" b="1" dirty="0" smtClean="0"/>
              <a:t>Джинсовая ткань </a:t>
            </a:r>
            <a:r>
              <a:rPr lang="ru-RU" dirty="0" smtClean="0"/>
              <a:t>пропускает меньше всего света, за ним идет </a:t>
            </a:r>
            <a:r>
              <a:rPr lang="ru-RU" b="1" dirty="0" smtClean="0"/>
              <a:t>ситец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Самый плохой результат  - </a:t>
            </a:r>
            <a:r>
              <a:rPr lang="ru-RU" b="1" dirty="0" smtClean="0"/>
              <a:t>фитин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6" name="Рисунок 5" descr="album_0608133553_356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429000"/>
            <a:ext cx="2476517" cy="1857388"/>
          </a:xfrm>
          <a:prstGeom prst="rect">
            <a:avLst/>
          </a:prstGeom>
        </p:spPr>
      </p:pic>
      <p:pic>
        <p:nvPicPr>
          <p:cNvPr id="7" name="Рисунок 6" descr="album_0608133553_356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28992" y="3500438"/>
            <a:ext cx="3180823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/>
          <a:lstStyle/>
          <a:p>
            <a:r>
              <a:rPr lang="ru-RU" b="1" dirty="0" smtClean="0"/>
              <a:t>Эксперимент №2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100013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Цель эксперимента:</a:t>
            </a:r>
            <a:endParaRPr lang="ru-RU" sz="2400" b="1" dirty="0" smtClean="0"/>
          </a:p>
          <a:p>
            <a:r>
              <a:rPr lang="ru-RU" sz="2400" dirty="0" smtClean="0"/>
              <a:t>Выяснить летняя одежда может быть «дышащей»?</a:t>
            </a:r>
          </a:p>
        </p:txBody>
      </p:sp>
      <p:pic>
        <p:nvPicPr>
          <p:cNvPr id="4" name="Рисунок 3" descr="G:\DCIM\Camera\20171026_141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7863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Camera\20171026_141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9211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Camera\20171026_1414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357694"/>
            <a:ext cx="457203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075"/>
          </a:xfrm>
        </p:spPr>
        <p:txBody>
          <a:bodyPr/>
          <a:lstStyle/>
          <a:p>
            <a:r>
              <a:rPr lang="ru-RU" dirty="0" smtClean="0"/>
              <a:t>Результаты эксперимента №2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3" y="1571612"/>
          <a:ext cx="6858049" cy="4937760"/>
        </p:xfrm>
        <a:graphic>
          <a:graphicData uri="http://schemas.openxmlformats.org/drawingml/2006/table">
            <a:tbl>
              <a:tblPr/>
              <a:tblGrid>
                <a:gridCol w="3027355"/>
                <a:gridCol w="3830694"/>
              </a:tblGrid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Batang"/>
                          <a:cs typeface="Times New Roman"/>
                        </a:rPr>
                        <a:t>Объект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Batang"/>
                          <a:cs typeface="Times New Roman"/>
                        </a:rPr>
                        <a:t>Расстояние отклонение ткани (см)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Batang"/>
                          <a:cs typeface="Times New Roman"/>
                        </a:rPr>
                        <a:t>Через джинсовую ткань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Batang"/>
                          <a:cs typeface="Times New Roman"/>
                        </a:rPr>
                        <a:t>3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Batang"/>
                          <a:cs typeface="Times New Roman"/>
                        </a:rPr>
                        <a:t>Через ситец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Batang"/>
                          <a:cs typeface="Times New Roman"/>
                        </a:rPr>
                        <a:t>28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Batang"/>
                          <a:cs typeface="Times New Roman"/>
                        </a:rPr>
                        <a:t>Через атлас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Batang"/>
                          <a:cs typeface="Times New Roman"/>
                        </a:rPr>
                        <a:t>13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Batang"/>
                          <a:cs typeface="Times New Roman"/>
                        </a:rPr>
                        <a:t>Через шерсть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Batang"/>
                          <a:cs typeface="Times New Roman"/>
                        </a:rPr>
                        <a:t>16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Batang"/>
                          <a:cs typeface="Times New Roman"/>
                        </a:rPr>
                        <a:t>Через шелк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Batang"/>
                          <a:cs typeface="Times New Roman"/>
                        </a:rPr>
                        <a:t>10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Batang"/>
                          <a:cs typeface="Times New Roman"/>
                        </a:rPr>
                        <a:t>Через фитин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Batang"/>
                          <a:cs typeface="Times New Roman"/>
                        </a:rPr>
                        <a:t>36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3600" b="1" i="1" dirty="0" smtClean="0"/>
              <a:t>Выводы по результатам двух экспериментов: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r>
              <a:rPr lang="ru-RU" dirty="0" smtClean="0"/>
              <a:t>Ткань 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ситец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 является лучшей тканью для пошива летней одежды!</a:t>
            </a:r>
          </a:p>
          <a:p>
            <a:endParaRPr lang="ru-RU" dirty="0"/>
          </a:p>
        </p:txBody>
      </p:sp>
      <p:sp>
        <p:nvSpPr>
          <p:cNvPr id="40962" name="AutoShape 2" descr="http://img2.etsystatic.com/000/0/5136300/il_fullxfull.1122952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://g01.a.alicdn.com/kf/HTB1um.NIXXXXXXzXFXXq6xXFXXX8/SQ049-Free-Shipping-Hot-sale-girl-print-dress-comfortable-kids-wear-biggest-font-b-promotion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5072098" cy="3698577"/>
          </a:xfrm>
          <a:prstGeom prst="rect">
            <a:avLst/>
          </a:prstGeom>
          <a:noFill/>
        </p:spPr>
      </p:pic>
      <p:sp>
        <p:nvSpPr>
          <p:cNvPr id="40966" name="AutoShape 6" descr="http://newgame58.ru/photos/podgotovka-shkolnogo-jileta-dlya-malchika-k-poshivu-3095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://newgame58.ru/photos/podgotovka-shkolnogo-jileta-dlya-malchika-k-poshivu-3095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0055~1\AppData\Local\Temp\IMG-20171110-WA0001.jpg"/>
          <p:cNvPicPr>
            <a:picLocks noChangeAspect="1" noChangeArrowheads="1"/>
          </p:cNvPicPr>
          <p:nvPr/>
        </p:nvPicPr>
        <p:blipFill>
          <a:blip r:embed="rId3"/>
          <a:srcRect l="25926" t="27083" r="18518" b="22916"/>
          <a:stretch>
            <a:fillRect/>
          </a:stretch>
        </p:blipFill>
        <p:spPr bwMode="auto">
          <a:xfrm>
            <a:off x="6286512" y="2857496"/>
            <a:ext cx="214314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Эксперимент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Цель эксперимента:</a:t>
            </a:r>
            <a:endParaRPr lang="ru-RU" b="1" dirty="0" smtClean="0"/>
          </a:p>
          <a:p>
            <a:pPr lvl="0"/>
            <a:r>
              <a:rPr lang="ru-RU" dirty="0" smtClean="0"/>
              <a:t>Выяснить, одежда из какого материала наиболее тёплая.</a:t>
            </a:r>
          </a:p>
          <a:p>
            <a:pPr lvl="0"/>
            <a:r>
              <a:rPr lang="ru-RU" dirty="0" smtClean="0"/>
              <a:t>Научиться работать с датчиком температуры, строить график.</a:t>
            </a:r>
          </a:p>
          <a:p>
            <a:r>
              <a:rPr lang="ru-RU" dirty="0" smtClean="0"/>
              <a:t>Экспериментально доказать, что одежда сама по себе не греет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Ход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2143141"/>
          </a:xfrm>
        </p:spPr>
        <p:txBody>
          <a:bodyPr/>
          <a:lstStyle/>
          <a:p>
            <a:pPr lvl="0"/>
            <a:r>
              <a:rPr lang="ru-RU" sz="1800" dirty="0" smtClean="0"/>
              <a:t>Измерили комнатную температуру.</a:t>
            </a:r>
          </a:p>
          <a:p>
            <a:pPr lvl="0"/>
            <a:r>
              <a:rPr lang="ru-RU" sz="1800" dirty="0" smtClean="0"/>
              <a:t>Измерили температуру ладони.</a:t>
            </a:r>
          </a:p>
          <a:p>
            <a:pPr lvl="0"/>
            <a:r>
              <a:rPr lang="ru-RU" sz="1800" dirty="0" smtClean="0"/>
              <a:t>Измерили температуру пустых варежек (шелк, шерсть, байка, лен, велюр, ситец)</a:t>
            </a:r>
          </a:p>
          <a:p>
            <a:pPr lvl="0"/>
            <a:r>
              <a:rPr lang="ru-RU" sz="1800" dirty="0" smtClean="0"/>
              <a:t>Измерили температуру внутри варежки, надетой на руку (шелк, шерсть, байка, лен, велюр, ситец)</a:t>
            </a:r>
          </a:p>
          <a:p>
            <a:pPr lvl="0"/>
            <a:r>
              <a:rPr lang="ru-RU" sz="1800" dirty="0" smtClean="0"/>
              <a:t>Составили таблицу данных. Все данные занесли в таблицу измерений.</a:t>
            </a:r>
          </a:p>
          <a:p>
            <a:endParaRPr lang="ru-RU" dirty="0"/>
          </a:p>
        </p:txBody>
      </p:sp>
      <p:pic>
        <p:nvPicPr>
          <p:cNvPr id="4" name="Рисунок 3" descr="C:\Users\МАРЬЯНА\Desktop\Фото проекты\DSC00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63579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ЬЯНА\Desktop\Фото проекты\20171023_143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592932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6093" t="7122" r="4917" b="11396"/>
          <a:stretch>
            <a:fillRect/>
          </a:stretch>
        </p:blipFill>
        <p:spPr bwMode="auto">
          <a:xfrm>
            <a:off x="0" y="3500439"/>
            <a:ext cx="63579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/>
          <a:lstStyle/>
          <a:p>
            <a:pPr algn="l"/>
            <a:r>
              <a:rPr lang="ru-RU" b="1" dirty="0" smtClean="0"/>
              <a:t>Результаты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285860"/>
          <a:ext cx="3857652" cy="58521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21506"/>
                <a:gridCol w="1036146"/>
              </a:tblGrid>
              <a:tr h="237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Объект исследования.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Температура.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237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Комнатная температура.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</a:t>
                      </a:r>
                      <a:r>
                        <a:rPr lang="en-US" sz="1600" b="1"/>
                        <a:t>4</a:t>
                      </a:r>
                      <a:r>
                        <a:rPr lang="ru-RU" sz="1600" b="1"/>
                        <a:t>ºС</a:t>
                      </a:r>
                      <a:endParaRPr lang="ru-RU" sz="16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237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Температура ладони.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33,3º С</a:t>
                      </a:r>
                      <a:endParaRPr lang="ru-RU" sz="16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474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Температура пустой шерстяной  варежки.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25,7º С</a:t>
                      </a:r>
                      <a:endParaRPr lang="ru-RU" sz="16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474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Температура пустой  шелковой варежки.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25,7º С</a:t>
                      </a:r>
                      <a:endParaRPr lang="ru-RU" sz="16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474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Температура пустой  байковой варежки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25,7º С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237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Температура пустой  варежки из льна</a:t>
                      </a:r>
                      <a:endParaRPr lang="ru-RU" sz="16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25,7º С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474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Температура пустой  велюровой варежки.</a:t>
                      </a:r>
                      <a:endParaRPr lang="ru-RU" sz="16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25,7º С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474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Температура пустой  ситцевой варежки.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25,7º С</a:t>
                      </a:r>
                      <a:endParaRPr lang="ru-RU" sz="16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2066" y="2143116"/>
          <a:ext cx="3357586" cy="45005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55755"/>
                <a:gridCol w="901831"/>
              </a:tblGrid>
              <a:tr h="112514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Температура внутри варежки, надетой на руку: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шерстяной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35,5 </a:t>
                      </a:r>
                      <a:r>
                        <a:rPr lang="ru-RU" sz="1800" b="1" dirty="0" err="1"/>
                        <a:t>º </a:t>
                      </a:r>
                      <a:r>
                        <a:rPr lang="ru-RU" sz="1800" b="1" dirty="0"/>
                        <a:t>С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562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байковой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34,6 º С</a:t>
                      </a:r>
                      <a:endParaRPr lang="ru-RU" sz="18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562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велюр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34,1 </a:t>
                      </a:r>
                      <a:r>
                        <a:rPr lang="ru-RU" sz="1800" b="1" dirty="0" err="1"/>
                        <a:t>º </a:t>
                      </a:r>
                      <a:r>
                        <a:rPr lang="ru-RU" sz="1800" b="1" dirty="0"/>
                        <a:t>С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562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шелковой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33,5 </a:t>
                      </a:r>
                      <a:r>
                        <a:rPr lang="ru-RU" sz="1800" b="1" dirty="0" err="1"/>
                        <a:t>º </a:t>
                      </a:r>
                      <a:r>
                        <a:rPr lang="ru-RU" sz="1800" b="1" dirty="0"/>
                        <a:t>С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562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лен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33,3 </a:t>
                      </a:r>
                      <a:r>
                        <a:rPr lang="ru-RU" sz="1800" b="1" dirty="0" err="1"/>
                        <a:t>º </a:t>
                      </a:r>
                      <a:r>
                        <a:rPr lang="ru-RU" sz="1800" b="1" dirty="0"/>
                        <a:t>С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  <a:tr h="562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ситец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33,0 </a:t>
                      </a:r>
                      <a:r>
                        <a:rPr lang="ru-RU" sz="1800" b="1" dirty="0" err="1"/>
                        <a:t>º </a:t>
                      </a:r>
                      <a:r>
                        <a:rPr lang="ru-RU" sz="1800" b="1" dirty="0"/>
                        <a:t>С</a:t>
                      </a:r>
                      <a:endParaRPr lang="ru-RU" sz="18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9584" marR="39584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143372" y="3000372"/>
            <a:ext cx="350046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00496" y="3714752"/>
            <a:ext cx="3714776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86182" y="4214818"/>
            <a:ext cx="385765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7620" y="5072074"/>
            <a:ext cx="392909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143372" y="4786322"/>
            <a:ext cx="3786214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857620" y="6429396"/>
            <a:ext cx="371477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986" name="Picture 2" descr="http://www.gifki.org/data/media/366/zhenskaya-odezhda-animatsionnaya-kartinka-00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857232"/>
            <a:ext cx="1419225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Выводы эксперимента: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пустая варежка тепла не создаёт, только удерживает тепло человеческого тела, так как, сколько бы мы не держали датчик внутри пустой варежки, температура не росла;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варежка из шерсти  удерживает тепло лучше, чем шелк, шерсть, байка, лен, велюр, ситец. Температура внутри шерстяной варежки, надетой на руку, росла быстро и достигла почти 35,5 градуса.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Выводы по работе: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Узнали, что одежда из натуральная ткани является лучшей для лета и зимы (хлопок, шерсть) </a:t>
            </a:r>
          </a:p>
          <a:p>
            <a:pPr lvl="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Изучив с помощью литературы свойства шерсти и хлопка мы подтвердили свои экспериментальные открытия. </a:t>
            </a:r>
          </a:p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Научились пользоваться цифровой лабораторией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Prologi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lvl="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Рассказали о своём исследовании одноклассникам, познакомили их со свойствами хлопка и шерсти, разъяснили одежду из какой ткани лучше носить летом и зимой.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2910" y="464344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Ваши вопросы?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 descr="http://nasimke.ru/files_md/files/e0/e0ae31ad6690b3f875d6702d3e9248bd/spasibo_za_vnimanie_nasimke_r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00990" cy="2478870"/>
          </a:xfrm>
          <a:prstGeom prst="rect">
            <a:avLst/>
          </a:prstGeom>
          <a:noFill/>
        </p:spPr>
      </p:pic>
      <p:pic>
        <p:nvPicPr>
          <p:cNvPr id="45060" name="Picture 4" descr="https://ds02.infourok.ru/uploads/ex/077a/00069729-0e636ed3/img39.jpg"/>
          <p:cNvPicPr>
            <a:picLocks noChangeAspect="1" noChangeArrowheads="1"/>
          </p:cNvPicPr>
          <p:nvPr/>
        </p:nvPicPr>
        <p:blipFill>
          <a:blip r:embed="rId3"/>
          <a:srcRect l="25642" t="25069" r="26701" b="12431"/>
          <a:stretch>
            <a:fillRect/>
          </a:stretch>
        </p:blipFill>
        <p:spPr bwMode="auto">
          <a:xfrm>
            <a:off x="6572264" y="428604"/>
            <a:ext cx="2214578" cy="217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3114675"/>
          </a:xfrm>
        </p:spPr>
        <p:txBody>
          <a:bodyPr/>
          <a:lstStyle/>
          <a:p>
            <a:r>
              <a:rPr lang="ru-RU" smtClean="0"/>
              <a:t>Одежда является  неотъемлемым атрибутом современного человека и от того на сколько правильно мы выберем материал из которого сшита наша одежда, </a:t>
            </a:r>
            <a:r>
              <a:rPr lang="ru-RU" smtClean="0">
                <a:solidFill>
                  <a:srgbClr val="FF0000"/>
                </a:solidFill>
              </a:rPr>
              <a:t>зависит </a:t>
            </a:r>
            <a:r>
              <a:rPr lang="ru-RU" smtClean="0"/>
              <a:t>наш комфорт и </a:t>
            </a:r>
            <a:r>
              <a:rPr lang="ru-RU" smtClean="0">
                <a:solidFill>
                  <a:srgbClr val="FF0000"/>
                </a:solidFill>
              </a:rPr>
              <a:t>здоровье</a:t>
            </a:r>
            <a:r>
              <a:rPr lang="ru-RU" smtClean="0"/>
              <a:t>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143875" cy="50720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Цель работы: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 smtClean="0"/>
              <a:t>Определение материала (ткани), из которого получатся лучшая летняя одежда и лучшая зимняя одежда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Объект исследования: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>
              <a:defRPr/>
            </a:pPr>
            <a:r>
              <a:rPr lang="ru-RU" dirty="0" smtClean="0"/>
              <a:t>летняя одежда, зимняя одежда.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Предмет исследования: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dirty="0" smtClean="0"/>
              <a:t>материалы для изготовления летней  и зимней одежды.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785813"/>
            <a:ext cx="7000875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00125" y="2143125"/>
            <a:ext cx="7358063" cy="1071563"/>
          </a:xfrm>
        </p:spPr>
        <p:txBody>
          <a:bodyPr/>
          <a:lstStyle/>
          <a:p>
            <a:r>
              <a:rPr lang="ru-RU" smtClean="0"/>
              <a:t>Одежда из натуральной ткани является лучшей для лета и зимы!</a:t>
            </a:r>
          </a:p>
        </p:txBody>
      </p:sp>
      <p:pic>
        <p:nvPicPr>
          <p:cNvPr id="5124" name="Picture 2" descr="https://ds04.infourok.ru/uploads/ex/10c0/0003a6b7-7992c804/img4.jpg"/>
          <p:cNvPicPr>
            <a:picLocks noChangeAspect="1" noChangeArrowheads="1"/>
          </p:cNvPicPr>
          <p:nvPr/>
        </p:nvPicPr>
        <p:blipFill>
          <a:blip r:embed="rId3"/>
          <a:srcRect t="8601" b="46788"/>
          <a:stretch>
            <a:fillRect/>
          </a:stretch>
        </p:blipFill>
        <p:spPr bwMode="auto">
          <a:xfrm>
            <a:off x="928688" y="4000500"/>
            <a:ext cx="7500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Проблемные вопросы: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Какая ткань поможет лучше защитить кожу?</a:t>
            </a:r>
          </a:p>
          <a:p>
            <a:r>
              <a:rPr lang="ru-RU" smtClean="0"/>
              <a:t>Какая ткань хуже защит кожу?</a:t>
            </a:r>
          </a:p>
          <a:p>
            <a:r>
              <a:rPr lang="ru-RU" smtClean="0"/>
              <a:t>Летняя одежда может быть «дышащей»?</a:t>
            </a:r>
          </a:p>
          <a:p>
            <a:r>
              <a:rPr lang="ru-RU" smtClean="0"/>
              <a:t>Одежда  создает  тепло?</a:t>
            </a:r>
          </a:p>
          <a:p>
            <a:r>
              <a:rPr lang="ru-RU" smtClean="0"/>
              <a:t>Одежда удерживает тепло?</a:t>
            </a:r>
          </a:p>
          <a:p>
            <a:r>
              <a:rPr lang="ru-RU" smtClean="0"/>
              <a:t>Одежда из  натуральной шерсти теплее?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2255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Образцы тканей для эксперимента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85813" y="2286000"/>
            <a:ext cx="3829050" cy="2714625"/>
          </a:xfrm>
        </p:spPr>
        <p:txBody>
          <a:bodyPr/>
          <a:lstStyle/>
          <a:p>
            <a:r>
              <a:rPr lang="ru-RU" smtClean="0"/>
              <a:t>шелк</a:t>
            </a:r>
          </a:p>
          <a:p>
            <a:r>
              <a:rPr lang="ru-RU" smtClean="0"/>
              <a:t> шерсть</a:t>
            </a:r>
          </a:p>
          <a:p>
            <a:r>
              <a:rPr lang="ru-RU" smtClean="0"/>
              <a:t> байка</a:t>
            </a:r>
          </a:p>
          <a:p>
            <a:r>
              <a:rPr lang="ru-RU" smtClean="0"/>
              <a:t>лен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143500" y="2152650"/>
            <a:ext cx="36957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велюр,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 ситец,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 фитин,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атлас,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 джинсовая ткань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5827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Эксперимент №1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Цели эксперимента: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000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Выяснить</a:t>
            </a:r>
          </a:p>
          <a:p>
            <a:r>
              <a:rPr lang="ru-RU" smtClean="0"/>
              <a:t>Какая ткань лучше задерживает солнечный свет? </a:t>
            </a:r>
          </a:p>
          <a:p>
            <a:r>
              <a:rPr lang="ru-RU" smtClean="0"/>
              <a:t>Какая ткань поможет лучше защитить кожу?</a:t>
            </a:r>
          </a:p>
          <a:p>
            <a:r>
              <a:rPr lang="ru-RU" smtClean="0"/>
              <a:t>Какая ткань хуже защит кожу?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8581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Эксперимент №1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i="1" dirty="0" smtClean="0"/>
              <a:t>Ход работы:</a:t>
            </a:r>
            <a:endParaRPr lang="ru-RU" sz="2800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358187" cy="1214438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1600" smtClean="0"/>
              <a:t>Собрали комплект модулей системы пролоджи  с датчиком света.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Установили настольную лампу в качестве источника света, эмитирует солнце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Измерили интенсивность света на расстоянии 3 см.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Измерили интенсивность свете на расстоянии 3 см. через образцы тканей: шелк, фитин, атлас, ситец, джинсовая ткань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600" smtClean="0"/>
              <a:t>Результаты занесли в таблицу. </a:t>
            </a:r>
          </a:p>
        </p:txBody>
      </p:sp>
      <p:pic>
        <p:nvPicPr>
          <p:cNvPr id="5" name="Рисунок 4" descr="20171024_1419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6929486" cy="41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71024_1420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000374"/>
            <a:ext cx="7143768" cy="42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71024_1420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7"/>
            <a:ext cx="7358114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171024_14213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071810"/>
            <a:ext cx="7072330" cy="42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0171024_14230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14686"/>
            <a:ext cx="67865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0171024_14231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3143248"/>
            <a:ext cx="6572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20171024_14220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14686"/>
            <a:ext cx="70008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14" descr="20171024_14215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3214686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 descr="20171024_14214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2" y="3043238"/>
            <a:ext cx="6357938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0171024_141856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143248"/>
            <a:ext cx="702473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214422"/>
          <a:ext cx="6077585" cy="2560320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Объект исследования.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Количество пропущенного света, 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Через джинсовую ткань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650 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Через ситец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700 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Через атлас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1051 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Через шерсть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2036 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Через шелк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2450 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Через фитин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5993 Лк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Без ткани </a:t>
                      </a:r>
                      <a:endParaRPr lang="ru-RU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Batang"/>
                          <a:cs typeface="Times New Roman"/>
                        </a:rPr>
                        <a:t>6000 Лк</a:t>
                      </a:r>
                      <a:endParaRPr lang="ru-RU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85918" y="3857628"/>
          <a:ext cx="5857916" cy="244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275</TotalTime>
  <Words>667</Words>
  <Application>Microsoft Office PowerPoint</Application>
  <PresentationFormat>Экран (4:3)</PresentationFormat>
  <Paragraphs>138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1</vt:lpstr>
      <vt:lpstr>«Лучшая одежда  летом и зимой»</vt:lpstr>
      <vt:lpstr>Актуальность проекта</vt:lpstr>
      <vt:lpstr>Слайд 3</vt:lpstr>
      <vt:lpstr>Гипотеза проекта</vt:lpstr>
      <vt:lpstr>Проблемные вопросы:</vt:lpstr>
      <vt:lpstr>Образцы тканей для эксперимента </vt:lpstr>
      <vt:lpstr>Эксперимент №1 Цели эксперимента:</vt:lpstr>
      <vt:lpstr>Эксперимент №1 Ход работы:</vt:lpstr>
      <vt:lpstr>Результаты эксперимента</vt:lpstr>
      <vt:lpstr>Выводы эксперимента: </vt:lpstr>
      <vt:lpstr>Эксперимент №2 </vt:lpstr>
      <vt:lpstr>Результаты эксперимента №2</vt:lpstr>
      <vt:lpstr>Выводы по результатам двух экспериментов:</vt:lpstr>
      <vt:lpstr>Эксперимент №3</vt:lpstr>
      <vt:lpstr>Ход работы</vt:lpstr>
      <vt:lpstr>Результаты</vt:lpstr>
      <vt:lpstr>Выводы эксперимента:</vt:lpstr>
      <vt:lpstr>Выводы по работе: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Владимировна</dc:creator>
  <cp:lastModifiedBy>Фатима</cp:lastModifiedBy>
  <cp:revision>33</cp:revision>
  <dcterms:created xsi:type="dcterms:W3CDTF">2012-07-22T08:51:38Z</dcterms:created>
  <dcterms:modified xsi:type="dcterms:W3CDTF">2018-06-27T12:43:00Z</dcterms:modified>
</cp:coreProperties>
</file>