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9507D-A880-4348-A88C-F46CE2CF0338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912B-0921-46B7-B66C-23DB3E068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52028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408912" cy="1027584"/>
          </a:xfrm>
        </p:spPr>
        <p:txBody>
          <a:bodyPr>
            <a:noAutofit/>
          </a:bodyPr>
          <a:lstStyle/>
          <a:p>
            <a:r>
              <a:rPr lang="ru-RU" sz="8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редставляет…</a:t>
            </a:r>
            <a:endParaRPr lang="ru-RU" sz="8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0485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по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мехенди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Верховонданском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доме-интернате 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вер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06489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по игре на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глюкофоне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вв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2215" y="1600200"/>
            <a:ext cx="679956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и наши друзья из дома-интерната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с.Верховонданка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ввв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9804"/>
            <a:ext cx="8064896" cy="49635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81054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готовы идти дальше и дарить больше позитива!!!</a:t>
            </a:r>
            <a:endParaRPr lang="ru-RU" sz="8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/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«ЛУЧ добра»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главная миссия: дарить позитивные эмоции всем, кто встречается нам на пути!</a:t>
            </a:r>
            <a:endParaRPr lang="ru-RU" sz="6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176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73616" cy="59766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хотим создать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оказания </a:t>
            </a:r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добровольцами </a:t>
            </a:r>
            <a:r>
              <a:rPr lang="ru-RU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поддержки и помощи людям, находящимся во временной социальной изоляции</a:t>
            </a:r>
            <a:br>
              <a:rPr lang="ru-RU" sz="6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465093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352928" cy="515719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участию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мероприятий людям, находящихся во временной социальной изоляции;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выезды с проведением игровых и концертных программ в учреждений социальной защиты населения;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тиражировать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развивать, в дальнейшем, практику выездов в учреждения социальной защиты населения г.Кирова и Кировской области</a:t>
            </a:r>
          </a:p>
          <a:p>
            <a:pPr>
              <a:buFont typeface="Wingdings" pitchFamily="2" charset="2"/>
              <a:buChar char="§"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</a:t>
            </a:r>
            <a:br>
              <a:rPr lang="ru-RU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endParaRPr lang="ru-RU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Игровой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квест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Талицком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туберкулёзном Санатории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А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00808"/>
            <a:ext cx="7330016" cy="48048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Концертная программа «Когда мы вместе» в Центре реабилитации инвалидов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ЦР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5"/>
            <a:ext cx="7920880" cy="5272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ри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23112" cy="5473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115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Социальный проект  «ЛУЧ добра»</vt:lpstr>
      <vt:lpstr>Наша главная миссия: дарить позитивные эмоции всем, кто встречается нам на пути!</vt:lpstr>
      <vt:lpstr> Мы хотим создать условия для оказания добровольцами поддержки и помощи людям, находящимся во временной социальной изоляции </vt:lpstr>
      <vt:lpstr> Наши задачи: </vt:lpstr>
      <vt:lpstr>Наш  опыт</vt:lpstr>
      <vt:lpstr>Игровой квест в Талицком туберкулёзном Санатории</vt:lpstr>
      <vt:lpstr>Концертная программа «Когда мы вместе» в Центре реабилитации инвалидов</vt:lpstr>
      <vt:lpstr>Слайд 9</vt:lpstr>
      <vt:lpstr>Мастер-класс по «мехенди» в Верховонданском доме-интернате </vt:lpstr>
      <vt:lpstr>Мастер-класс по игре на «глюкофоне»</vt:lpstr>
      <vt:lpstr>Мы и наши друзья из дома-интерната в с.Верховонданка</vt:lpstr>
      <vt:lpstr>Мы готовы идти дальше и дарить больше позитива!!!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2018-07-24T10:52:47Z</dcterms:created>
  <dcterms:modified xsi:type="dcterms:W3CDTF">2018-07-24T11:56:20Z</dcterms:modified>
</cp:coreProperties>
</file>