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4" r:id="rId4"/>
    <p:sldId id="266" r:id="rId5"/>
    <p:sldId id="271" r:id="rId6"/>
    <p:sldId id="268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587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660"/>
  </p:normalViewPr>
  <p:slideViewPr>
    <p:cSldViewPr>
      <p:cViewPr varScale="1">
        <p:scale>
          <a:sx n="103" d="100"/>
          <a:sy n="103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64678-AF0C-4AF7-B1E2-7C3F7D588E4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71B63-AEE9-4EDE-80EE-078A312AEA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671392" y="928670"/>
            <a:ext cx="5472608" cy="1785950"/>
          </a:xfrm>
        </p:spPr>
        <p:txBody>
          <a:bodyPr>
            <a:normAutofit fontScale="90000"/>
          </a:bodyPr>
          <a:lstStyle/>
          <a:p>
            <a:r>
              <a:rPr lang="ru-RU" sz="6600" dirty="0" smtClean="0">
                <a:latin typeface="Arial" pitchFamily="34" charset="0"/>
                <a:cs typeface="Arial" pitchFamily="34" charset="0"/>
              </a:rPr>
              <a:t> «Люди, помните!»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214810" y="4214818"/>
            <a:ext cx="4676056" cy="1728192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Литвинская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Маргарита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3275856" cy="1596367"/>
          </a:xfrm>
          <a:prstGeom prst="rect">
            <a:avLst/>
          </a:prstGeom>
        </p:spPr>
      </p:pic>
      <p:pic>
        <p:nvPicPr>
          <p:cNvPr id="6" name="Рисунок 5" descr="i (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636912"/>
            <a:ext cx="5760640" cy="4032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712096" y="0"/>
            <a:ext cx="5398368" cy="144259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Актуальность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67544" y="3212976"/>
            <a:ext cx="8492480" cy="2279824"/>
          </a:xfrm>
        </p:spPr>
        <p:txBody>
          <a:bodyPr>
            <a:normAutofit/>
          </a:bodyPr>
          <a:lstStyle/>
          <a:p>
            <a:pPr algn="just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q2eWmwO91x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96752"/>
            <a:ext cx="9144000" cy="56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7419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745632" y="7021"/>
            <a:ext cx="5398368" cy="9017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Цель проекта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67544" y="1000108"/>
            <a:ext cx="8492480" cy="4733148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Сделать стрит -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арт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объект на стене в центре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пгт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Большая Мурта силами молодежи.</a:t>
            </a:r>
          </a:p>
          <a:p>
            <a:pPr algn="just"/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32856"/>
            <a:ext cx="9144000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351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339752" y="1"/>
            <a:ext cx="6622504" cy="908720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Механизмы реализации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51520" y="1142984"/>
            <a:ext cx="8389440" cy="396044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Закупка материалов 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Проведение конкурса эскизов 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Утверждение эскизов 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Подготовка стены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Рисование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Презентация стены</a:t>
            </a:r>
          </a:p>
        </p:txBody>
      </p:sp>
    </p:spTree>
    <p:extLst>
      <p:ext uri="{BB962C8B-B14F-4D97-AF65-F5344CB8AC3E}">
        <p14:creationId xmlns:p14="http://schemas.microsoft.com/office/powerpoint/2010/main" xmlns="" val="291800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563888" y="188640"/>
            <a:ext cx="5398368" cy="2162671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Ресурсы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5421872" y="3645024"/>
            <a:ext cx="3384376" cy="1872208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6 550</a:t>
            </a:r>
            <a:endParaRPr lang="ru-RU" sz="6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H="1">
            <a:off x="1835696" y="1556792"/>
            <a:ext cx="3096344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292080" y="1628800"/>
            <a:ext cx="1368152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24128" y="2918663"/>
            <a:ext cx="27798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необходимые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918663"/>
            <a:ext cx="24545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имеющиеся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3789040"/>
            <a:ext cx="42862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Разрешение главы поселка Большая Мурта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Активисты – 15 человек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8005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563888" y="188640"/>
            <a:ext cx="5398368" cy="2162671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Результаты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 проекта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780512" cy="3672408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15 активистов приняли участие в сознание стрит –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арт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объекта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50 человек стали зрителями 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публикация в СМИ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стрит –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арт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объект </a:t>
            </a:r>
            <a:b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621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633014" y="214290"/>
            <a:ext cx="5510986" cy="2500330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Arial" pitchFamily="34" charset="0"/>
                <a:cs typeface="Arial" pitchFamily="34" charset="0"/>
              </a:rPr>
              <a:t> « Люди,</a:t>
            </a:r>
            <a:br>
              <a:rPr lang="ru-RU" sz="6600" dirty="0" smtClean="0">
                <a:latin typeface="Arial" pitchFamily="34" charset="0"/>
                <a:cs typeface="Arial" pitchFamily="34" charset="0"/>
              </a:rPr>
            </a:br>
            <a:r>
              <a:rPr lang="ru-RU" sz="6600" dirty="0" smtClean="0">
                <a:latin typeface="Arial" pitchFamily="34" charset="0"/>
                <a:cs typeface="Arial" pitchFamily="34" charset="0"/>
              </a:rPr>
              <a:t>помните!»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857752" y="3714752"/>
            <a:ext cx="4143404" cy="1520718"/>
          </a:xfrm>
        </p:spPr>
        <p:txBody>
          <a:bodyPr>
            <a:noAutofit/>
          </a:bodyPr>
          <a:lstStyle/>
          <a:p>
            <a:r>
              <a:rPr lang="ru-RU" sz="3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Литвинская</a:t>
            </a:r>
            <a:r>
              <a:rPr lang="ru-RU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Маргарита</a:t>
            </a:r>
          </a:p>
          <a:p>
            <a:r>
              <a:rPr lang="ru-RU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89607713589</a:t>
            </a:r>
          </a:p>
          <a:p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litvinskaya.rita@mail.ru</a:t>
            </a:r>
            <a:endParaRPr lang="ru-RU" sz="3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08" y="0"/>
            <a:ext cx="3264148" cy="1590662"/>
          </a:xfrm>
          <a:prstGeom prst="rect">
            <a:avLst/>
          </a:prstGeom>
        </p:spPr>
      </p:pic>
      <p:pic>
        <p:nvPicPr>
          <p:cNvPr id="6" name="Рисунок 5" descr="i (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492896"/>
            <a:ext cx="4860032" cy="41044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416</TotalTime>
  <Words>91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«Люди, помните!»</vt:lpstr>
      <vt:lpstr>Актуальность</vt:lpstr>
      <vt:lpstr>Цель проекта</vt:lpstr>
      <vt:lpstr>Механизмы реализации</vt:lpstr>
      <vt:lpstr>Ресурсы</vt:lpstr>
      <vt:lpstr>Результаты  проекта</vt:lpstr>
      <vt:lpstr> « Люди, помните!»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</dc:title>
  <dc:creator>Дмитрий</dc:creator>
  <cp:lastModifiedBy>Лидер</cp:lastModifiedBy>
  <cp:revision>44</cp:revision>
  <dcterms:created xsi:type="dcterms:W3CDTF">2014-09-27T04:22:10Z</dcterms:created>
  <dcterms:modified xsi:type="dcterms:W3CDTF">2018-04-12T08:12:27Z</dcterms:modified>
</cp:coreProperties>
</file>