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2" r:id="rId9"/>
    <p:sldId id="263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20.05.19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20.05.19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20.05.19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20.05.19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20.05.19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20.05.19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пн 20.05.19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52024/v852024753/12b66a/NbWGMJ_k4c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72074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Маленький Айболит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p.userapi.com/c854424/v854424541/44eba/4rm4OTMkMZ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8252" y="-214338"/>
            <a:ext cx="3215748" cy="1857364"/>
          </a:xfrm>
          <a:prstGeom prst="rect">
            <a:avLst/>
          </a:prstGeom>
          <a:noFill/>
        </p:spPr>
      </p:pic>
      <p:pic>
        <p:nvPicPr>
          <p:cNvPr id="1741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429132"/>
            <a:ext cx="8072462" cy="2667851"/>
          </a:xfrm>
          <a:prstGeom prst="rect">
            <a:avLst/>
          </a:prstGeom>
          <a:noFill/>
        </p:spPr>
      </p:pic>
      <p:sp>
        <p:nvSpPr>
          <p:cNvPr id="17416" name="AutoShape 8" descr="Картинки по запросу праздник png"/>
          <p:cNvSpPr>
            <a:spLocks noChangeAspect="1" noChangeArrowheads="1"/>
          </p:cNvSpPr>
          <p:nvPr/>
        </p:nvSpPr>
        <p:spPr bwMode="auto">
          <a:xfrm>
            <a:off x="155575" y="-1684338"/>
            <a:ext cx="35814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Картинки по запросу праздник png"/>
          <p:cNvSpPr>
            <a:spLocks noChangeAspect="1" noChangeArrowheads="1"/>
          </p:cNvSpPr>
          <p:nvPr/>
        </p:nvSpPr>
        <p:spPr bwMode="auto">
          <a:xfrm>
            <a:off x="155575" y="-1684338"/>
            <a:ext cx="35814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Картинки по запросу праздник png"/>
          <p:cNvSpPr>
            <a:spLocks noChangeAspect="1" noChangeArrowheads="1"/>
          </p:cNvSpPr>
          <p:nvPr/>
        </p:nvSpPr>
        <p:spPr bwMode="auto">
          <a:xfrm>
            <a:off x="155575" y="-1684338"/>
            <a:ext cx="35814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1214478" y="-142900"/>
            <a:ext cx="8229600" cy="1143000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Результаты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58675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Качественные результаты :</a:t>
            </a: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1)Собрана </a:t>
            </a:r>
            <a:r>
              <a:rPr lang="ru-RU" b="1" dirty="0" smtClean="0">
                <a:latin typeface="Century" pitchFamily="18" charset="0"/>
              </a:rPr>
              <a:t>команда</a:t>
            </a:r>
            <a:r>
              <a:rPr lang="ru-RU" dirty="0" smtClean="0">
                <a:latin typeface="Century" pitchFamily="18" charset="0"/>
              </a:rPr>
              <a:t> волонтеров для проведения регулярных занятий и мероприятий</a:t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2)Повышено качество знаний детей в возрасте </a:t>
            </a:r>
            <a:r>
              <a:rPr lang="ru-RU" b="1" dirty="0" smtClean="0">
                <a:latin typeface="Century" pitchFamily="18" charset="0"/>
              </a:rPr>
              <a:t>от 3 до 14 лет</a:t>
            </a: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3)Организован </a:t>
            </a:r>
            <a:r>
              <a:rPr lang="ru-RU" b="1" dirty="0" smtClean="0">
                <a:latin typeface="Century" pitchFamily="18" charset="0"/>
              </a:rPr>
              <a:t>кружок</a:t>
            </a:r>
            <a:r>
              <a:rPr lang="ru-RU" dirty="0" smtClean="0">
                <a:latin typeface="Century" pitchFamily="18" charset="0"/>
              </a:rPr>
              <a:t> неформального образования . </a:t>
            </a: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>     Занятия проводятся в течение учебного года и работы школьного лагеря</a:t>
            </a: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Количественные результаты :</a:t>
            </a: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1)Организован </a:t>
            </a:r>
            <a:r>
              <a:rPr lang="ru-RU" dirty="0" err="1" smtClean="0">
                <a:latin typeface="Century" pitchFamily="18" charset="0"/>
              </a:rPr>
              <a:t>квест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b="1" dirty="0" smtClean="0">
                <a:latin typeface="Century" pitchFamily="18" charset="0"/>
              </a:rPr>
              <a:t>"Я донор",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b="1" dirty="0" smtClean="0">
                <a:latin typeface="Century" pitchFamily="18" charset="0"/>
              </a:rPr>
              <a:t>"Каждый день может быть праздником"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брейн</a:t>
            </a:r>
            <a:r>
              <a:rPr lang="ru-RU" dirty="0" smtClean="0">
                <a:latin typeface="Century" pitchFamily="18" charset="0"/>
              </a:rPr>
              <a:t>-ринг </a:t>
            </a:r>
            <a:r>
              <a:rPr lang="ru-RU" b="1" dirty="0" smtClean="0">
                <a:latin typeface="Century" pitchFamily="18" charset="0"/>
              </a:rPr>
              <a:t>"Будь здоров"</a:t>
            </a: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2) В проекте приняли участие около </a:t>
            </a:r>
            <a:r>
              <a:rPr lang="ru-RU" b="1" dirty="0" smtClean="0">
                <a:latin typeface="Century" pitchFamily="18" charset="0"/>
              </a:rPr>
              <a:t>600 </a:t>
            </a:r>
            <a:r>
              <a:rPr lang="ru-RU" b="1" dirty="0" smtClean="0">
                <a:latin typeface="Century" pitchFamily="18" charset="0"/>
              </a:rPr>
              <a:t>человек </a:t>
            </a:r>
            <a:r>
              <a:rPr lang="ru-RU" dirty="0" smtClean="0">
                <a:latin typeface="Century" pitchFamily="18" charset="0"/>
              </a:rPr>
              <a:t>:  участники, представители </a:t>
            </a:r>
            <a:r>
              <a:rPr lang="ru-RU" b="1" dirty="0" smtClean="0">
                <a:latin typeface="Century" pitchFamily="18" charset="0"/>
              </a:rPr>
              <a:t>РДШ</a:t>
            </a:r>
            <a:r>
              <a:rPr lang="en-US" dirty="0" smtClean="0">
                <a:latin typeface="Century" pitchFamily="18" charset="0"/>
              </a:rPr>
              <a:t>, </a:t>
            </a:r>
            <a:r>
              <a:rPr lang="ru-RU" b="1" dirty="0" smtClean="0">
                <a:latin typeface="Century" pitchFamily="18" charset="0"/>
              </a:rPr>
              <a:t>волонтеры-медики</a:t>
            </a:r>
            <a:r>
              <a:rPr lang="ru-RU" dirty="0" smtClean="0">
                <a:latin typeface="Century" pitchFamily="18" charset="0"/>
              </a:rPr>
              <a:t> , организаторы</a:t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3) Организован детский </a:t>
            </a:r>
            <a:r>
              <a:rPr lang="ru-RU" b="1" dirty="0" smtClean="0">
                <a:latin typeface="Century" pitchFamily="18" charset="0"/>
              </a:rPr>
              <a:t>праздник</a:t>
            </a:r>
            <a:r>
              <a:rPr lang="ru-RU" dirty="0" smtClean="0">
                <a:latin typeface="Century" pitchFamily="18" charset="0"/>
              </a:rPr>
              <a:t> , посвященный </a:t>
            </a:r>
            <a:r>
              <a:rPr lang="ru-RU" b="1" dirty="0" smtClean="0">
                <a:latin typeface="Century" pitchFamily="18" charset="0"/>
              </a:rPr>
              <a:t>Международному дню защиты детей</a:t>
            </a:r>
            <a:r>
              <a:rPr lang="ru-RU" dirty="0" smtClean="0">
                <a:latin typeface="Century" pitchFamily="18" charset="0"/>
              </a:rPr>
              <a:t>, на базе Областного Клинического Противотуберкулезного Диспансера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p.userapi.com/c854424/v854424541/44eba/4rm4OTMkMZ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8252" y="-357214"/>
            <a:ext cx="3215748" cy="18573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Цель проекта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643438" cy="478634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  Цель : </a:t>
            </a:r>
            <a:r>
              <a:rPr lang="ru-RU" sz="2800" dirty="0" smtClean="0">
                <a:latin typeface="Century" pitchFamily="18" charset="0"/>
              </a:rPr>
              <a:t>повышение качества знаний  о здоровом образе жизни, здоровье и медицине детей  дошкольного и школьного возраста в игровом формате.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 descr="https://pp.userapi.com/c852236/v852236130/121159/SMaskZn1FB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2" y="1071546"/>
            <a:ext cx="4572008" cy="4572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p.userapi.com/c854424/v854424541/44eba/4rm4OTMkMZ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8252" y="-214338"/>
            <a:ext cx="3215748" cy="18573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160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Описание проекта: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271464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Century" pitchFamily="18" charset="0"/>
              </a:rPr>
              <a:t>Проект «Маленький Айболит» направлен на популяризацию среди детей дошкольного и школьного возраста полезных привычек, значения личной гигиены в укреплении здоровья  и здорового образа жизни 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6" name="Picture 6" descr="Картинки по запросу зож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479652"/>
            <a:ext cx="5072098" cy="3378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p.userapi.com/c854424/v854424541/44eba/4rm4OTMkMZ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8252" y="-357182"/>
            <a:ext cx="3215748" cy="18573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Группы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4139" y="2337807"/>
            <a:ext cx="2928958" cy="7858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Дошкольники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6386" name="Picture 2" descr="Картинки по запросу ребе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214" y="3030461"/>
            <a:ext cx="1096238" cy="165106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586323" y="1964520"/>
            <a:ext cx="2571768" cy="785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Учащиеся 1-4 класса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796362" y="1661464"/>
            <a:ext cx="2714676" cy="785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Учащиеся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 4-7 класса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pic>
        <p:nvPicPr>
          <p:cNvPr id="16388" name="Picture 4" descr="Картинки по запросу первоклассник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2132" y="2679450"/>
            <a:ext cx="2120642" cy="2155694"/>
          </a:xfrm>
          <a:prstGeom prst="rect">
            <a:avLst/>
          </a:prstGeom>
          <a:noFill/>
        </p:spPr>
      </p:pic>
      <p:pic>
        <p:nvPicPr>
          <p:cNvPr id="16390" name="Picture 6" descr="Картинки по запросу школьники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6362" y="2428858"/>
            <a:ext cx="2804071" cy="240628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866" y="1964520"/>
            <a:ext cx="2395910" cy="282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5958954" y="1023266"/>
            <a:ext cx="3251181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Заинтересованные родители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05266"/>
            <a:ext cx="5643602" cy="575273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12" y="0"/>
            <a:ext cx="9001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Организованные мероприятия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160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Брейн-ринг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«Будь здоров»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Picture 2" descr="https://pp.userapi.com/c854424/v854424541/44eba/4rm4OTMkMZ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8252" y="-285776"/>
            <a:ext cx="3215748" cy="1857364"/>
          </a:xfrm>
          <a:prstGeom prst="rect">
            <a:avLst/>
          </a:prstGeom>
          <a:noFill/>
        </p:spPr>
      </p:pic>
      <p:pic>
        <p:nvPicPr>
          <p:cNvPr id="21506" name="Picture 2" descr="https://pp.userapi.com/c849536/v849536681/16cc8f/3q0b6h-dh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32281"/>
            <a:ext cx="7500958" cy="562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pp.userapi.com/c852136/v852136160/e71f9/GZHDqZaKT9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66725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pp.userapi.com/c852136/v852136160/e71e7/Lhb35JWYc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82577"/>
            <a:ext cx="4500562" cy="337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Картинки по запросу будь здоров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8604"/>
            <a:ext cx="4357686" cy="623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p.userapi.com/c854424/v854424541/44eba/4rm4OTMkMZ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8252" y="-214338"/>
            <a:ext cx="3215748" cy="18573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0"/>
            <a:ext cx="8229600" cy="1285860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Квест «Я Донор»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9460" name="Picture 4" descr="https://pp.userapi.com/c854120/v854120427/2ba32/S1PUgj_Y6f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6858048" cy="5143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3643314"/>
            <a:ext cx="2928933" cy="2928934"/>
          </a:xfrm>
          <a:prstGeom prst="rect">
            <a:avLst/>
          </a:prstGeom>
          <a:noFill/>
        </p:spPr>
      </p:pic>
      <p:pic>
        <p:nvPicPr>
          <p:cNvPr id="20482" name="Picture 2" descr="https://pp.userapi.com/c847124/v847124427/1f170c/-S_kryP0q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333874" cy="325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s://pp.userapi.com/c847124/v847124427/1f171e/hFCyohkdU3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268240"/>
            <a:ext cx="4786346" cy="358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s://pp.userapi.com/c847124/v847124427/1f1703/Hy7QSi1vM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14290"/>
            <a:ext cx="4214810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80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</vt:lpstr>
      <vt:lpstr>Тема Office</vt:lpstr>
      <vt:lpstr>Маленький Айболит</vt:lpstr>
      <vt:lpstr>Цель проекта</vt:lpstr>
      <vt:lpstr>Описание проекта:</vt:lpstr>
      <vt:lpstr>Группы</vt:lpstr>
      <vt:lpstr>Презентация PowerPoint</vt:lpstr>
      <vt:lpstr>Брейн-ринг «Будь здоров»</vt:lpstr>
      <vt:lpstr>Презентация PowerPoint</vt:lpstr>
      <vt:lpstr>Квест «Я Донор»</vt:lpstr>
      <vt:lpstr>Презентация PowerPoint</vt:lpstr>
      <vt:lpstr>Результаты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Маленький Айболит</dc:title>
  <dc:creator>Алина Карапетян</dc:creator>
  <cp:lastModifiedBy>Пользователь</cp:lastModifiedBy>
  <cp:revision>5</cp:revision>
  <dcterms:created xsi:type="dcterms:W3CDTF">2019-05-16T18:43:25Z</dcterms:created>
  <dcterms:modified xsi:type="dcterms:W3CDTF">2019-05-20T13:49:30Z</dcterms:modified>
</cp:coreProperties>
</file>