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2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>
      <p:cViewPr varScale="1">
        <p:scale>
          <a:sx n="114" d="100"/>
          <a:sy n="114" d="100"/>
        </p:scale>
        <p:origin x="150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>
            <a:extLst>
              <a:ext uri="{FF2B5EF4-FFF2-40B4-BE49-F238E27FC236}">
                <a16:creationId xmlns:a16="http://schemas.microsoft.com/office/drawing/2014/main" id="{D6D4648A-BAE0-4987-931D-DAA3895F365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A265F2D4-3270-4AB8-A332-D0E78B40B10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Марафон полезных дел!</a:t>
            </a:r>
          </a:p>
        </p:txBody>
      </p:sp>
    </p:spTree>
    <p:extLst>
      <p:ext uri="{BB962C8B-B14F-4D97-AF65-F5344CB8AC3E}">
        <p14:creationId xmlns:p14="http://schemas.microsoft.com/office/powerpoint/2010/main" val="6336023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75856" y="1772816"/>
            <a:ext cx="5544616" cy="2433424"/>
          </a:xfrm>
        </p:spPr>
        <p:txBody>
          <a:bodyPr>
            <a:normAutofit lnSpcReduction="10000"/>
          </a:bodyPr>
          <a:lstStyle/>
          <a:p>
            <a:pPr marL="27432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400" dirty="0">
                <a:latin typeface="Times New Roman"/>
                <a:ea typeface="Calibri"/>
                <a:cs typeface="Times New Roman"/>
              </a:rPr>
              <a:t> Цель проекта – Способствовать гражданско-патриотическому становлению молодежи, через вовлечение в волонтерскую деятельность в отдаленных поселениях Солнечного района;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  <p:pic>
        <p:nvPicPr>
          <p:cNvPr id="1026" name="Picture 2" descr="J:\картинки\по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3472309" cy="3068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90160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J:\картинки\по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3472309" cy="3068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555776" y="2060848"/>
            <a:ext cx="6408712" cy="3849608"/>
          </a:xfrm>
        </p:spPr>
        <p:txBody>
          <a:bodyPr>
            <a:normAutofit fontScale="92500" lnSpcReduction="20000"/>
          </a:bodyPr>
          <a:lstStyle/>
          <a:p>
            <a:pPr marL="914400" lvl="2" indent="0" algn="just">
              <a:lnSpc>
                <a:spcPct val="107000"/>
              </a:lnSpc>
              <a:spcAft>
                <a:spcPts val="0"/>
              </a:spcAft>
              <a:buNone/>
              <a:tabLst>
                <a:tab pos="630555" algn="l"/>
              </a:tabLst>
            </a:pPr>
            <a:r>
              <a:rPr lang="ru-RU" sz="2100" b="1" dirty="0">
                <a:latin typeface="Times New Roman"/>
                <a:ea typeface="Calibri"/>
                <a:cs typeface="Times New Roman"/>
              </a:rPr>
              <a:t>Задачи проекта (программы):</a:t>
            </a:r>
            <a:endParaRPr lang="ru-RU" b="1" dirty="0">
              <a:latin typeface="Calibri"/>
              <a:ea typeface="Calibri"/>
              <a:cs typeface="Times New Roman"/>
            </a:endParaRPr>
          </a:p>
          <a:p>
            <a:pPr marL="45720" indent="0" algn="just">
              <a:lnSpc>
                <a:spcPct val="107000"/>
              </a:lnSpc>
              <a:spcAft>
                <a:spcPts val="0"/>
              </a:spcAft>
              <a:buNone/>
              <a:tabLst>
                <a:tab pos="630555" algn="l"/>
              </a:tabLst>
            </a:pPr>
            <a:r>
              <a:rPr lang="ru-RU" sz="2400" dirty="0">
                <a:latin typeface="Times New Roman"/>
                <a:ea typeface="Calibri"/>
                <a:cs typeface="Times New Roman"/>
              </a:rPr>
              <a:t>1.Регистрация волонтерских отрядов в информационном реестре (заявка, информационная карта, заявление),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 marL="45720" indent="0" algn="just">
              <a:lnSpc>
                <a:spcPct val="107000"/>
              </a:lnSpc>
              <a:spcAft>
                <a:spcPts val="0"/>
              </a:spcAft>
              <a:buNone/>
              <a:tabLst>
                <a:tab pos="630555" algn="l"/>
              </a:tabLst>
            </a:pPr>
            <a:r>
              <a:rPr lang="ru-RU" sz="2400" dirty="0">
                <a:latin typeface="Times New Roman"/>
                <a:ea typeface="Calibri"/>
                <a:cs typeface="Times New Roman"/>
              </a:rPr>
              <a:t>2.Проведение соревнований между волонтерскими отрядами района в течение года.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 marL="45720" indent="0" algn="just">
              <a:lnSpc>
                <a:spcPct val="107000"/>
              </a:lnSpc>
              <a:spcAft>
                <a:spcPts val="0"/>
              </a:spcAft>
              <a:buNone/>
              <a:tabLst>
                <a:tab pos="630555" algn="l"/>
              </a:tabLst>
            </a:pPr>
            <a:r>
              <a:rPr lang="ru-RU" sz="2400" dirty="0">
                <a:latin typeface="Times New Roman"/>
                <a:ea typeface="Calibri"/>
                <a:cs typeface="Times New Roman"/>
              </a:rPr>
              <a:t>3.Подведение итогов конкурса на районном ежегодном конкурсе «Доброволец».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 marL="45720" indent="0" algn="just">
              <a:lnSpc>
                <a:spcPct val="107000"/>
              </a:lnSpc>
              <a:spcAft>
                <a:spcPts val="0"/>
              </a:spcAft>
              <a:buNone/>
              <a:tabLst>
                <a:tab pos="630555" algn="l"/>
              </a:tabLst>
            </a:pPr>
            <a:r>
              <a:rPr lang="ru-RU" sz="2400" dirty="0">
                <a:latin typeface="Times New Roman"/>
                <a:ea typeface="Calibri"/>
                <a:cs typeface="Times New Roman"/>
              </a:rPr>
              <a:t>4.Финал конкурса: торжественная церемония вручения знамени волонтерского движения Солнечного района и награждение отряда победителя </a:t>
            </a:r>
            <a:r>
              <a:rPr lang="ru-RU" sz="2400" dirty="0" err="1">
                <a:latin typeface="Times New Roman"/>
                <a:ea typeface="Calibri"/>
                <a:cs typeface="Times New Roman"/>
              </a:rPr>
              <a:t>эмблемированными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 футболками.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627053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J:\картинки\по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595" y="148174"/>
            <a:ext cx="3472309" cy="3068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D:\ЦДТиМ\ФОТО-ВИДЕО\мероприятия дети\фото слет новости\фото районный слет Юный патриот статья в газету\закрытие раонного слета военно-патриотических клубов и объединений Юный патриот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55524"/>
            <a:ext cx="4370156" cy="2913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Объект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2057" y="4106225"/>
            <a:ext cx="3610099" cy="2706851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pic>
        <p:nvPicPr>
          <p:cNvPr id="7" name="Объект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2397817"/>
            <a:ext cx="3472308" cy="260423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8" name="Объект 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842" y="4245688"/>
            <a:ext cx="3360062" cy="2520047"/>
          </a:xfrm>
          <a:prstGeom prst="rect">
            <a:avLst/>
          </a:prstGeom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9730668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J:\картинки\по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3472309" cy="3068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096683" y="2132856"/>
            <a:ext cx="6840760" cy="3412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ctr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latin typeface="Times New Roman"/>
                <a:ea typeface="Calibri"/>
                <a:cs typeface="Times New Roman"/>
              </a:rPr>
              <a:t>Результат: </a:t>
            </a:r>
            <a:endParaRPr lang="ru-RU" sz="1600" b="1" dirty="0">
              <a:latin typeface="Calibri"/>
              <a:ea typeface="Calibri"/>
              <a:cs typeface="Times New Roman"/>
            </a:endParaRPr>
          </a:p>
          <a:p>
            <a:pPr marL="457200" algn="just">
              <a:lnSpc>
                <a:spcPct val="107000"/>
              </a:lnSpc>
              <a:spcAft>
                <a:spcPts val="0"/>
              </a:spcAft>
            </a:pPr>
            <a:r>
              <a:rPr lang="ru-RU" sz="2000" dirty="0">
                <a:latin typeface="Times New Roman"/>
                <a:ea typeface="Calibri"/>
                <a:cs typeface="Times New Roman"/>
              </a:rPr>
              <a:t>- увеличение количества зарегистрированных волонтерских отрядов в отдаленных поселениях Солнечного района,</a:t>
            </a:r>
            <a:endParaRPr lang="ru-RU" dirty="0">
              <a:latin typeface="Calibri"/>
              <a:ea typeface="Calibri"/>
              <a:cs typeface="Times New Roman"/>
            </a:endParaRPr>
          </a:p>
          <a:p>
            <a:pPr marL="457200" algn="just">
              <a:lnSpc>
                <a:spcPct val="107000"/>
              </a:lnSpc>
              <a:spcAft>
                <a:spcPts val="0"/>
              </a:spcAft>
            </a:pPr>
            <a:r>
              <a:rPr lang="ru-RU" sz="2000" dirty="0">
                <a:latin typeface="Times New Roman"/>
                <a:ea typeface="Calibri"/>
                <a:cs typeface="Times New Roman"/>
              </a:rPr>
              <a:t>- появление обученных волонтеров в Солнечном муниципальном районе,</a:t>
            </a:r>
            <a:endParaRPr lang="ru-RU" dirty="0">
              <a:latin typeface="Calibri"/>
              <a:ea typeface="Calibri"/>
              <a:cs typeface="Times New Roman"/>
            </a:endParaRPr>
          </a:p>
          <a:p>
            <a:pPr marL="457200" algn="just"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latin typeface="Times New Roman"/>
                <a:ea typeface="Calibri"/>
                <a:cs typeface="Times New Roman"/>
              </a:rPr>
              <a:t>- популяризация и вовлечение население в волонтерскую деятельность,</a:t>
            </a:r>
            <a:endParaRPr lang="ru-RU" dirty="0">
              <a:latin typeface="Calibri"/>
              <a:ea typeface="Calibri"/>
              <a:cs typeface="Times New Roman"/>
            </a:endParaRPr>
          </a:p>
          <a:p>
            <a:r>
              <a:rPr lang="ru-RU" sz="2000" dirty="0">
                <a:latin typeface="Times New Roman"/>
                <a:ea typeface="Calibri"/>
              </a:rPr>
              <a:t>      - возможность участия в краевых, региональных, Всероссийских мероприятиях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183229873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11</TotalTime>
  <Words>132</Words>
  <Application>Microsoft Office PowerPoint</Application>
  <PresentationFormat>Экран (4:3)</PresentationFormat>
  <Paragraphs>12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Calibri</vt:lpstr>
      <vt:lpstr>Georgia</vt:lpstr>
      <vt:lpstr>Times New Roman</vt:lpstr>
      <vt:lpstr>Trebuchet MS</vt:lpstr>
      <vt:lpstr>Воздушный поток</vt:lpstr>
      <vt:lpstr>Марафон полезных дел!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Екатерина</dc:creator>
  <cp:lastModifiedBy>Анатолий</cp:lastModifiedBy>
  <cp:revision>4</cp:revision>
  <dcterms:created xsi:type="dcterms:W3CDTF">2020-01-20T07:18:24Z</dcterms:created>
  <dcterms:modified xsi:type="dcterms:W3CDTF">2020-04-06T03:24:04Z</dcterms:modified>
</cp:coreProperties>
</file>