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8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95459" y="6040192"/>
            <a:ext cx="454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Вячеслав Маркин: +7-961-459-15-70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8276" y="3123579"/>
            <a:ext cx="6235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Эко-проект «Субботник»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ЧТО Я СДЕЛАЛ ДЛЯ СВОЕГО ГОРО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1" y="422465"/>
            <a:ext cx="6126689" cy="1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95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86" y="327368"/>
            <a:ext cx="623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История проекта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2013" y="1256310"/>
            <a:ext cx="41931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08927"/>
                </a:solidFill>
              </a:rPr>
              <a:t>Дата создания: 9 августа 2014 г.</a:t>
            </a:r>
          </a:p>
        </p:txBody>
      </p:sp>
      <p:pic>
        <p:nvPicPr>
          <p:cNvPr id="8" name="Picture 3" descr="C:\Users\стас\Desktop\14445260_1748168308733933_99898104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9169" y="2199121"/>
            <a:ext cx="2587666" cy="386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стас\Desktop\14459684_1748168262067271_1960499117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61" y="2199121"/>
            <a:ext cx="2377743" cy="387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68343" y="677149"/>
            <a:ext cx="37885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508927"/>
                </a:solidFill>
              </a:rPr>
              <a:t>Цели:</a:t>
            </a:r>
          </a:p>
          <a:p>
            <a:r>
              <a:rPr lang="ru-RU" sz="2000" dirty="0">
                <a:solidFill>
                  <a:srgbClr val="508927"/>
                </a:solidFill>
              </a:rPr>
              <a:t>- высадка деревьев;</a:t>
            </a:r>
            <a:br>
              <a:rPr lang="ru-RU" sz="2000" dirty="0">
                <a:solidFill>
                  <a:srgbClr val="508927"/>
                </a:solidFill>
              </a:rPr>
            </a:br>
            <a:r>
              <a:rPr lang="ru-RU" sz="2000" dirty="0">
                <a:solidFill>
                  <a:srgbClr val="508927"/>
                </a:solidFill>
              </a:rPr>
              <a:t>- очищение лесов от </a:t>
            </a:r>
            <a:r>
              <a:rPr lang="ru-RU" sz="2000" dirty="0" smtClean="0">
                <a:solidFill>
                  <a:srgbClr val="508927"/>
                </a:solidFill>
              </a:rPr>
              <a:t>мусора</a:t>
            </a:r>
            <a:endParaRPr lang="ru-RU" sz="2000" dirty="0">
              <a:solidFill>
                <a:srgbClr val="5089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358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86" y="327368"/>
            <a:ext cx="623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Достижения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802" y="1066855"/>
            <a:ext cx="65650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08927"/>
                </a:solidFill>
              </a:rPr>
              <a:t>Число участников мероприятий: 500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Количество высаженных деревьев: 10 000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Количество субботников: 100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Участие в круглых столах и встречах: 15</a:t>
            </a:r>
          </a:p>
        </p:txBody>
      </p:sp>
      <p:pic>
        <p:nvPicPr>
          <p:cNvPr id="11" name="Picture 2" descr="C:\Users\стас\Desktop\14454571_1748173255400105_53526946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666" y="2441950"/>
            <a:ext cx="6615187" cy="371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983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8941" y="6259133"/>
            <a:ext cx="45462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Вячеслав Маркин: +7-961-459-15-70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86" y="327368"/>
            <a:ext cx="75234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Мотивация: Пять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полезных причин ходить на субботник лично для тебя: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29" y="2481804"/>
            <a:ext cx="5358686" cy="35710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4448" y="1404586"/>
            <a:ext cx="792909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08927"/>
                </a:solidFill>
              </a:rPr>
              <a:t>Побыть на природе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08927"/>
                </a:solidFill>
              </a:rPr>
              <a:t>Получить </a:t>
            </a:r>
            <a:r>
              <a:rPr lang="ru-RU" sz="2000" dirty="0" smtClean="0">
                <a:solidFill>
                  <a:srgbClr val="508927"/>
                </a:solidFill>
              </a:rPr>
              <a:t>физическую нагрузку на свежем воздухе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08927"/>
                </a:solidFill>
              </a:rPr>
              <a:t>Пообщаться </a:t>
            </a:r>
            <a:r>
              <a:rPr lang="ru-RU" sz="2000" dirty="0" smtClean="0">
                <a:solidFill>
                  <a:srgbClr val="508927"/>
                </a:solidFill>
              </a:rPr>
              <a:t>с интересными (других у нас нет) людьми</a:t>
            </a: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08927"/>
                </a:solidFill>
              </a:rPr>
              <a:t>Отвлечься </a:t>
            </a:r>
            <a:r>
              <a:rPr lang="ru-RU" sz="2000" dirty="0" smtClean="0">
                <a:solidFill>
                  <a:srgbClr val="508927"/>
                </a:solidFill>
              </a:rPr>
              <a:t>от повседневной рутины и сменить </a:t>
            </a:r>
            <a:r>
              <a:rPr lang="ru-RU" sz="2000" dirty="0" smtClean="0">
                <a:solidFill>
                  <a:srgbClr val="508927"/>
                </a:solidFill>
              </a:rPr>
              <a:t>обстановку</a:t>
            </a:r>
            <a:endParaRPr lang="ru-RU" sz="2000" dirty="0" smtClean="0">
              <a:solidFill>
                <a:srgbClr val="508927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508927"/>
                </a:solidFill>
              </a:rPr>
              <a:t>Ощутить </a:t>
            </a:r>
            <a:r>
              <a:rPr lang="ru-RU" sz="2000" dirty="0" smtClean="0">
                <a:solidFill>
                  <a:srgbClr val="508927"/>
                </a:solidFill>
              </a:rPr>
              <a:t>свою полезность для окружающего мира</a:t>
            </a:r>
          </a:p>
        </p:txBody>
      </p:sp>
    </p:spTree>
    <p:extLst>
      <p:ext uri="{BB962C8B-B14F-4D97-AF65-F5344CB8AC3E}">
        <p14:creationId xmlns:p14="http://schemas.microsoft.com/office/powerpoint/2010/main" val="325708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0286" y="327368"/>
            <a:ext cx="623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Взаимодействие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10802" y="1076881"/>
            <a:ext cx="82778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08927"/>
                </a:solidFill>
              </a:rPr>
              <a:t>- Комитет городского хозяйства Администрации г. Ставрополя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- МБУ «Ставропольское городское лесничество»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- Администрация Ленинского района г. Ставрополя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- Администрация Промышленного района г. Ставрополя</a:t>
            </a:r>
          </a:p>
        </p:txBody>
      </p:sp>
      <p:pic>
        <p:nvPicPr>
          <p:cNvPr id="2050" name="Picture 2" descr="http://www.fcfah.science/skunb_ru/sites/default/files/memorable-date/gerb_s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802" y="2872413"/>
            <a:ext cx="3014433" cy="269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raditio.wiki/files/thumb/4/4d/Flag_of_Stavropol.svg/1599px-Flag_of_Stavropol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1" y="2872413"/>
            <a:ext cx="3723204" cy="2482136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982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10802" y="1076881"/>
            <a:ext cx="7337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508927"/>
                </a:solidFill>
              </a:rPr>
              <a:t>- Создание «Общественной экологической дружины»;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- Дальнейшее озеленени</a:t>
            </a:r>
            <a:r>
              <a:rPr lang="ru-RU" sz="2000" dirty="0" smtClean="0">
                <a:solidFill>
                  <a:srgbClr val="508927"/>
                </a:solidFill>
              </a:rPr>
              <a:t>е города и края;</a:t>
            </a:r>
          </a:p>
          <a:p>
            <a:r>
              <a:rPr lang="ru-RU" sz="2000" dirty="0" smtClean="0">
                <a:solidFill>
                  <a:srgbClr val="508927"/>
                </a:solidFill>
              </a:rPr>
              <a:t>- Проведение уроков экологического воспитания.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8771" y="307617"/>
            <a:ext cx="623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Планы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9943" y="2457337"/>
            <a:ext cx="4951515" cy="39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26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879" y="307617"/>
            <a:ext cx="2745816" cy="15184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39590" y="1295822"/>
            <a:ext cx="733773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508927"/>
                </a:solidFill>
              </a:rPr>
              <a:t>Группы «Эко-проект Субботник»:</a:t>
            </a:r>
          </a:p>
          <a:p>
            <a:r>
              <a:rPr lang="ru-RU" sz="2800" dirty="0" smtClean="0">
                <a:solidFill>
                  <a:srgbClr val="508927"/>
                </a:solidFill>
              </a:rPr>
              <a:t>- </a:t>
            </a:r>
            <a:r>
              <a:rPr lang="ru-RU" sz="2800" dirty="0" err="1" smtClean="0">
                <a:solidFill>
                  <a:srgbClr val="508927"/>
                </a:solidFill>
              </a:rPr>
              <a:t>ВКонтакте</a:t>
            </a:r>
            <a:r>
              <a:rPr lang="ru-RU" sz="2800" dirty="0" smtClean="0">
                <a:solidFill>
                  <a:srgbClr val="508927"/>
                </a:solidFill>
              </a:rPr>
              <a:t>;</a:t>
            </a:r>
          </a:p>
          <a:p>
            <a:r>
              <a:rPr lang="ru-RU" sz="2800" dirty="0" smtClean="0">
                <a:solidFill>
                  <a:srgbClr val="508927"/>
                </a:solidFill>
              </a:rPr>
              <a:t>- </a:t>
            </a:r>
            <a:r>
              <a:rPr lang="en-US" sz="2800" dirty="0" smtClean="0">
                <a:solidFill>
                  <a:srgbClr val="508927"/>
                </a:solidFill>
              </a:rPr>
              <a:t>Facebook</a:t>
            </a:r>
            <a:endParaRPr lang="ru-RU" sz="2800" dirty="0" smtClean="0">
              <a:solidFill>
                <a:srgbClr val="508927"/>
              </a:solidFill>
            </a:endParaRPr>
          </a:p>
          <a:p>
            <a:endParaRPr lang="ru-RU" sz="2800" dirty="0" smtClean="0">
              <a:solidFill>
                <a:srgbClr val="508927"/>
              </a:solidFill>
            </a:endParaRPr>
          </a:p>
          <a:p>
            <a:r>
              <a:rPr lang="ru-RU" sz="2800" dirty="0" smtClean="0">
                <a:solidFill>
                  <a:srgbClr val="508927"/>
                </a:solidFill>
              </a:rPr>
              <a:t>Телефон</a:t>
            </a:r>
            <a:r>
              <a:rPr lang="ru-RU" sz="2800" dirty="0">
                <a:solidFill>
                  <a:srgbClr val="508927"/>
                </a:solidFill>
              </a:rPr>
              <a:t>: +</a:t>
            </a:r>
            <a:r>
              <a:rPr lang="ru-RU" sz="2800" dirty="0" smtClean="0">
                <a:solidFill>
                  <a:srgbClr val="508927"/>
                </a:solidFill>
              </a:rPr>
              <a:t>7-961-459-15-70</a:t>
            </a:r>
            <a:endParaRPr lang="ru-RU" sz="2800" dirty="0">
              <a:solidFill>
                <a:srgbClr val="508927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88771" y="307617"/>
            <a:ext cx="62355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Контактные данные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074" name="Picture 2" descr="http://s1.iconbird.com/ico/2013/9/446/w512h5121380376664MetroUIPhon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31" y="4101048"/>
            <a:ext cx="2111107" cy="211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43591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</TotalTime>
  <Words>165</Words>
  <Application>Microsoft Office PowerPoint</Application>
  <PresentationFormat>Широкоэкранный</PresentationFormat>
  <Paragraphs>33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8</cp:revision>
  <dcterms:created xsi:type="dcterms:W3CDTF">2017-04-02T13:42:09Z</dcterms:created>
  <dcterms:modified xsi:type="dcterms:W3CDTF">2017-09-19T15:41:55Z</dcterms:modified>
</cp:coreProperties>
</file>