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82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763D4-FD18-41D8-826C-703B62228C83}" type="datetimeFigureOut">
              <a:rPr lang="ru-RU" smtClean="0"/>
              <a:t>24.05.2018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94C4E349-BA72-45B8-AEEC-DA011098AB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14530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763D4-FD18-41D8-826C-703B62228C83}" type="datetimeFigureOut">
              <a:rPr lang="ru-RU" smtClean="0"/>
              <a:t>24.05.2018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94C4E349-BA72-45B8-AEEC-DA011098AB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79127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763D4-FD18-41D8-826C-703B62228C83}" type="datetimeFigureOut">
              <a:rPr lang="ru-RU" smtClean="0"/>
              <a:t>24.05.2018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94C4E349-BA72-45B8-AEEC-DA011098AB7F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31000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763D4-FD18-41D8-826C-703B62228C83}" type="datetimeFigureOut">
              <a:rPr lang="ru-RU" smtClean="0"/>
              <a:t>24.05.2018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4C4E349-BA72-45B8-AEEC-DA011098AB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16944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763D4-FD18-41D8-826C-703B62228C83}" type="datetimeFigureOut">
              <a:rPr lang="ru-RU" smtClean="0"/>
              <a:t>24.05.2018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4C4E349-BA72-45B8-AEEC-DA011098AB7F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7086199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763D4-FD18-41D8-826C-703B62228C83}" type="datetimeFigureOut">
              <a:rPr lang="ru-RU" smtClean="0"/>
              <a:t>24.05.2018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4C4E349-BA72-45B8-AEEC-DA011098AB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572523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763D4-FD18-41D8-826C-703B62228C83}" type="datetimeFigureOut">
              <a:rPr lang="ru-RU" smtClean="0"/>
              <a:t>24.05.2018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4E349-BA72-45B8-AEEC-DA011098AB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598252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763D4-FD18-41D8-826C-703B62228C83}" type="datetimeFigureOut">
              <a:rPr lang="ru-RU" smtClean="0"/>
              <a:t>24.05.2018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4E349-BA72-45B8-AEEC-DA011098AB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30244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763D4-FD18-41D8-826C-703B62228C83}" type="datetimeFigureOut">
              <a:rPr lang="ru-RU" smtClean="0"/>
              <a:t>24.05.2018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4E349-BA72-45B8-AEEC-DA011098AB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06577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763D4-FD18-41D8-826C-703B62228C83}" type="datetimeFigureOut">
              <a:rPr lang="ru-RU" smtClean="0"/>
              <a:t>24.05.2018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94C4E349-BA72-45B8-AEEC-DA011098AB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83790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763D4-FD18-41D8-826C-703B62228C83}" type="datetimeFigureOut">
              <a:rPr lang="ru-RU" smtClean="0"/>
              <a:t>24.05.2018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94C4E349-BA72-45B8-AEEC-DA011098AB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35953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763D4-FD18-41D8-826C-703B62228C83}" type="datetimeFigureOut">
              <a:rPr lang="ru-RU" smtClean="0"/>
              <a:t>24.05.2018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94C4E349-BA72-45B8-AEEC-DA011098AB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43222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763D4-FD18-41D8-826C-703B62228C83}" type="datetimeFigureOut">
              <a:rPr lang="ru-RU" smtClean="0"/>
              <a:t>24.05.2018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4E349-BA72-45B8-AEEC-DA011098AB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33238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763D4-FD18-41D8-826C-703B62228C83}" type="datetimeFigureOut">
              <a:rPr lang="ru-RU" smtClean="0"/>
              <a:t>24.05.2018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4E349-BA72-45B8-AEEC-DA011098AB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02144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763D4-FD18-41D8-826C-703B62228C83}" type="datetimeFigureOut">
              <a:rPr lang="ru-RU" smtClean="0"/>
              <a:t>24.05.2018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4E349-BA72-45B8-AEEC-DA011098AB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71001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763D4-FD18-41D8-826C-703B62228C83}" type="datetimeFigureOut">
              <a:rPr lang="ru-RU" smtClean="0"/>
              <a:t>24.05.2018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4C4E349-BA72-45B8-AEEC-DA011098AB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67512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5763D4-FD18-41D8-826C-703B62228C83}" type="datetimeFigureOut">
              <a:rPr lang="ru-RU" smtClean="0"/>
              <a:t>24.05.2018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94C4E349-BA72-45B8-AEEC-DA011098AB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00589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Мастер-классы по изготовлению открыток своими руками 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Автор: Купчик Артем Павлович</a:t>
            </a:r>
          </a:p>
          <a:p>
            <a:r>
              <a:rPr lang="ru-RU" dirty="0" smtClean="0"/>
              <a:t>Студент 1 курса ФГБОУ ВО «ВГУЭС»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672581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15778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Цель: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600" dirty="0"/>
              <a:t>Проведение мастер-класса по изготовлению открыток для студентов и гостей Владивостокского Государственного университета Экономики и Сервиса 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2395931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Описание проекта </a:t>
            </a:r>
            <a:r>
              <a:rPr lang="ru-RU" b="1" dirty="0" smtClean="0"/>
              <a:t>: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ru-RU" sz="2200" dirty="0"/>
              <a:t>Во многих университетах </a:t>
            </a:r>
            <a:r>
              <a:rPr lang="ru-RU" sz="2200" dirty="0" smtClean="0"/>
              <a:t>в </a:t>
            </a:r>
            <a:r>
              <a:rPr lang="ru-RU" sz="2200" dirty="0" err="1" smtClean="0"/>
              <a:t>предверии</a:t>
            </a:r>
            <a:r>
              <a:rPr lang="ru-RU" sz="2200" dirty="0" smtClean="0"/>
              <a:t> </a:t>
            </a:r>
            <a:r>
              <a:rPr lang="ru-RU" sz="2200" dirty="0"/>
              <a:t>14 февраля </a:t>
            </a:r>
            <a:r>
              <a:rPr lang="ru-RU" sz="2200" dirty="0" smtClean="0"/>
              <a:t>проводится </a:t>
            </a:r>
            <a:r>
              <a:rPr lang="ru-RU" sz="2200" dirty="0"/>
              <a:t>ряд мероприятий в честь празднования всех влюбленных. В нашем вузе в этот день проводится концерт, а также мастер-классы по изготовлению оригинальных открыток-</a:t>
            </a:r>
            <a:r>
              <a:rPr lang="ru-RU" sz="2200" dirty="0" err="1"/>
              <a:t>валентинок</a:t>
            </a:r>
            <a:r>
              <a:rPr lang="ru-RU" sz="2200" dirty="0"/>
              <a:t>  Изготовление </a:t>
            </a:r>
            <a:r>
              <a:rPr lang="ru-RU" sz="2200" dirty="0" smtClean="0"/>
              <a:t>таких </a:t>
            </a:r>
            <a:r>
              <a:rPr lang="ru-RU" sz="2200" dirty="0"/>
              <a:t>открыток не только помогает интересно провести время, но и порадовать свою вторую половинку. Также, в то время пока все желающие занимаются процессом изготовления, волонтеры рассказывают историю праздника и интересные факты. И главное, все это абсолютно бесплатно.</a:t>
            </a:r>
            <a:endParaRPr lang="ru-RU" sz="2200" dirty="0"/>
          </a:p>
        </p:txBody>
      </p:sp>
    </p:spTree>
    <p:extLst>
      <p:ext uri="{BB962C8B-B14F-4D97-AF65-F5344CB8AC3E}">
        <p14:creationId xmlns:p14="http://schemas.microsoft.com/office/powerpoint/2010/main" val="34526319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Актуальность </a:t>
            </a:r>
            <a:r>
              <a:rPr lang="ru-RU" b="1" dirty="0" smtClean="0"/>
              <a:t>проекта: 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800" dirty="0"/>
              <a:t>Многие зарубежные заимствованные </a:t>
            </a:r>
            <a:r>
              <a:rPr lang="ru-RU" sz="2800" dirty="0" smtClean="0"/>
              <a:t>празднования </a:t>
            </a:r>
            <a:r>
              <a:rPr lang="ru-RU" sz="2800" dirty="0"/>
              <a:t>принято праздновать у нас в стране, но мало кто знает их историю, которая не редко бывает очень печальной. Важно рассказать </a:t>
            </a:r>
            <a:r>
              <a:rPr lang="ru-RU" sz="2800" dirty="0" smtClean="0"/>
              <a:t>подлинные </a:t>
            </a:r>
            <a:r>
              <a:rPr lang="ru-RU" sz="2800" dirty="0"/>
              <a:t>факты, и в игровой форме, такой как мастер-класс, информация усваивается намного лучше 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2585294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89212" y="670408"/>
            <a:ext cx="8911687" cy="1280890"/>
          </a:xfrm>
        </p:spPr>
        <p:txBody>
          <a:bodyPr/>
          <a:lstStyle/>
          <a:p>
            <a:r>
              <a:rPr lang="ru-RU" b="1" dirty="0"/>
              <a:t>Уникальность проекта </a:t>
            </a:r>
            <a:r>
              <a:rPr lang="ru-RU" b="1" dirty="0" smtClean="0"/>
              <a:t>: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600" dirty="0"/>
              <a:t>Мастер-класс несет не только досуговый характер, но </a:t>
            </a:r>
            <a:r>
              <a:rPr lang="ru-RU" sz="3600" dirty="0" smtClean="0"/>
              <a:t>так же </a:t>
            </a:r>
            <a:r>
              <a:rPr lang="ru-RU" sz="3600" dirty="0"/>
              <a:t>и просветительский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33555316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Методы реализации проекта </a:t>
            </a:r>
            <a:r>
              <a:rPr lang="ru-RU" b="1" dirty="0" smtClean="0"/>
              <a:t>: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400" dirty="0" smtClean="0"/>
              <a:t>информирование </a:t>
            </a:r>
            <a:r>
              <a:rPr lang="ru-RU" sz="2400" dirty="0"/>
              <a:t>студентов о проведении мероприятий;</a:t>
            </a:r>
          </a:p>
          <a:p>
            <a:r>
              <a:rPr lang="ru-RU" sz="2400" dirty="0" smtClean="0"/>
              <a:t>поиск </a:t>
            </a:r>
            <a:r>
              <a:rPr lang="ru-RU" sz="2400" dirty="0"/>
              <a:t>оригинальных макетов </a:t>
            </a:r>
            <a:r>
              <a:rPr lang="ru-RU" sz="2400" dirty="0" smtClean="0"/>
              <a:t>открыток</a:t>
            </a:r>
            <a:r>
              <a:rPr lang="ru-RU" sz="2400" dirty="0"/>
              <a:t>;</a:t>
            </a:r>
          </a:p>
          <a:p>
            <a:r>
              <a:rPr lang="ru-RU" sz="2400" dirty="0" smtClean="0"/>
              <a:t>закупка материалов </a:t>
            </a:r>
            <a:r>
              <a:rPr lang="ru-RU" sz="2400" dirty="0"/>
              <a:t>для проведения мероприятия;</a:t>
            </a:r>
          </a:p>
          <a:p>
            <a:r>
              <a:rPr lang="ru-RU" sz="2400" dirty="0" smtClean="0"/>
              <a:t>подготовка </a:t>
            </a:r>
            <a:r>
              <a:rPr lang="ru-RU" sz="2400" dirty="0"/>
              <a:t>исторических </a:t>
            </a:r>
            <a:r>
              <a:rPr lang="ru-RU" sz="2400" dirty="0" smtClean="0"/>
              <a:t>интересных </a:t>
            </a:r>
            <a:r>
              <a:rPr lang="ru-RU" sz="2400" dirty="0"/>
              <a:t>фактов о празднике.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4192653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Социальный эффект от реализации </a:t>
            </a:r>
            <a:r>
              <a:rPr lang="ru-RU" b="1" dirty="0" smtClean="0"/>
              <a:t>проекта: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200" dirty="0"/>
              <a:t>Информирование студентов </a:t>
            </a:r>
            <a:r>
              <a:rPr lang="ru-RU" sz="3200" dirty="0" smtClean="0"/>
              <a:t>об </a:t>
            </a:r>
            <a:r>
              <a:rPr lang="ru-RU" sz="3200" dirty="0"/>
              <a:t>истинном происхождение </a:t>
            </a:r>
            <a:r>
              <a:rPr lang="ru-RU" sz="3200" dirty="0" smtClean="0"/>
              <a:t>праздника, а так же смысловой характер.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20635667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Результаты проекта: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800" dirty="0"/>
              <a:t>В результате реализации проекта популяризируется не только прикладное творчество, но и изучение истории западных праздников. 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921687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b="1" dirty="0"/>
              <a:t>Соответствие опыта и компетенций команды проекта планируемой деятельности </a:t>
            </a:r>
            <a:r>
              <a:rPr lang="ru-RU" sz="3200" b="1" dirty="0" smtClean="0"/>
              <a:t>:</a:t>
            </a:r>
            <a:endParaRPr lang="ru-RU" sz="32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800" dirty="0"/>
              <a:t>Автор проекта</a:t>
            </a:r>
          </a:p>
          <a:p>
            <a:r>
              <a:rPr lang="ru-RU" sz="2800" dirty="0"/>
              <a:t>4 Волонтера изучивших историю праздника, и проводящих </a:t>
            </a:r>
            <a:r>
              <a:rPr lang="ru-RU" sz="2800" dirty="0" smtClean="0"/>
              <a:t>мастер-классы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326459789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12</TotalTime>
  <Words>264</Words>
  <Application>Microsoft Office PowerPoint</Application>
  <PresentationFormat>Широкоэкранный</PresentationFormat>
  <Paragraphs>23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4" baseType="lpstr">
      <vt:lpstr>Arial</vt:lpstr>
      <vt:lpstr>Century Gothic</vt:lpstr>
      <vt:lpstr>Wingdings 3</vt:lpstr>
      <vt:lpstr>Легкий дым</vt:lpstr>
      <vt:lpstr>Мастер-классы по изготовлению открыток своими руками </vt:lpstr>
      <vt:lpstr>Цель:</vt:lpstr>
      <vt:lpstr>Описание проекта :</vt:lpstr>
      <vt:lpstr>Актуальность проекта: </vt:lpstr>
      <vt:lpstr>Уникальность проекта :</vt:lpstr>
      <vt:lpstr>Методы реализации проекта :</vt:lpstr>
      <vt:lpstr>Социальный эффект от реализации проекта:</vt:lpstr>
      <vt:lpstr>Результаты проекта:</vt:lpstr>
      <vt:lpstr>Соответствие опыта и компетенций команды проекта планируемой деятельности :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Мастер-классы по изготовлению открыток своими руками </dc:title>
  <dc:creator>Илья</dc:creator>
  <cp:lastModifiedBy>Илья</cp:lastModifiedBy>
  <cp:revision>2</cp:revision>
  <dcterms:created xsi:type="dcterms:W3CDTF">2018-05-24T10:58:23Z</dcterms:created>
  <dcterms:modified xsi:type="dcterms:W3CDTF">2018-05-24T11:10:27Z</dcterms:modified>
</cp:coreProperties>
</file>