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ACA97-04C1-4815-B897-8FAE22CBC7B1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A49E8B-2AB0-4536-85D8-53DD611B182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Командир отряда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D3DD7EC1-89F5-41B7-AC8F-80704EA28114}" type="parTrans" cxnId="{9389E060-A415-4354-BA90-6005A4662178}">
      <dgm:prSet/>
      <dgm:spPr/>
      <dgm:t>
        <a:bodyPr/>
        <a:lstStyle/>
        <a:p>
          <a:endParaRPr lang="ru-RU"/>
        </a:p>
      </dgm:t>
    </dgm:pt>
    <dgm:pt modelId="{425FF544-7625-4C8A-8426-F3A8B3E6C22B}" type="sibTrans" cxnId="{9389E060-A415-4354-BA90-6005A4662178}">
      <dgm:prSet/>
      <dgm:spPr/>
      <dgm:t>
        <a:bodyPr/>
        <a:lstStyle/>
        <a:p>
          <a:endParaRPr lang="ru-RU"/>
        </a:p>
      </dgm:t>
    </dgm:pt>
    <dgm:pt modelId="{31378ED5-EF2C-4F40-94F5-D4F045D65F5E}" type="asst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Заместитель командира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688F83AE-5FF2-425E-9863-C65290BC6DDA}" type="parTrans" cxnId="{C752F5A5-309D-4FA5-9BC1-45333F3F8C15}">
      <dgm:prSet/>
      <dgm:spPr/>
      <dgm:t>
        <a:bodyPr/>
        <a:lstStyle/>
        <a:p>
          <a:endParaRPr lang="ru-RU"/>
        </a:p>
      </dgm:t>
    </dgm:pt>
    <dgm:pt modelId="{28C34714-50E5-4277-808F-FB1FB2B945EE}" type="sibTrans" cxnId="{C752F5A5-309D-4FA5-9BC1-45333F3F8C15}">
      <dgm:prSet/>
      <dgm:spPr/>
      <dgm:t>
        <a:bodyPr/>
        <a:lstStyle/>
        <a:p>
          <a:endParaRPr lang="ru-RU"/>
        </a:p>
      </dgm:t>
    </dgm:pt>
    <dgm:pt modelId="{059730F6-8DF2-421F-A23A-279DD2B26D0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с</a:t>
          </a:r>
          <a:r>
            <a:rPr lang="ru-RU" sz="1200" b="1" i="0" dirty="0" smtClean="0">
              <a:solidFill>
                <a:schemeClr val="accent5">
                  <a:lumMod val="50000"/>
                </a:schemeClr>
              </a:solidFill>
              <a:effectLst/>
            </a:rPr>
            <a:t>оциального </a:t>
          </a:r>
          <a:r>
            <a:rPr lang="ru-RU" sz="1200" b="1" i="0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E7405D29-AD3D-4A12-A1C0-0A7476A74E70}" type="parTrans" cxnId="{A1C9E035-B81F-4AEA-A0E2-FC521B91D2B0}">
      <dgm:prSet/>
      <dgm:spPr/>
      <dgm:t>
        <a:bodyPr/>
        <a:lstStyle/>
        <a:p>
          <a:endParaRPr lang="ru-RU"/>
        </a:p>
      </dgm:t>
    </dgm:pt>
    <dgm:pt modelId="{CA0A9693-3912-4093-9FE4-9747D15A9E27}" type="sibTrans" cxnId="{A1C9E035-B81F-4AEA-A0E2-FC521B91D2B0}">
      <dgm:prSet/>
      <dgm:spPr/>
      <dgm:t>
        <a:bodyPr/>
        <a:lstStyle/>
        <a:p>
          <a:endParaRPr lang="ru-RU"/>
        </a:p>
      </dgm:t>
    </dgm:pt>
    <dgm:pt modelId="{D801F2B5-A80F-4620-AAD0-3829BE5A0E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экологического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E7239CD8-DD4C-4DBB-AB9C-0B2FADA83E0D}" type="parTrans" cxnId="{AFF02F70-3CEE-4AE4-89A8-59998BE1A190}">
      <dgm:prSet/>
      <dgm:spPr/>
      <dgm:t>
        <a:bodyPr/>
        <a:lstStyle/>
        <a:p>
          <a:endParaRPr lang="ru-RU"/>
        </a:p>
      </dgm:t>
    </dgm:pt>
    <dgm:pt modelId="{E01351B0-FC38-4559-A042-C1FC4B4AB36A}" type="sibTrans" cxnId="{AFF02F70-3CEE-4AE4-89A8-59998BE1A190}">
      <dgm:prSet/>
      <dgm:spPr/>
      <dgm:t>
        <a:bodyPr/>
        <a:lstStyle/>
        <a:p>
          <a:endParaRPr lang="ru-RU"/>
        </a:p>
      </dgm:t>
    </dgm:pt>
    <dgm:pt modelId="{084AACC2-A7D5-47CD-9814-2F62ED3191A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спортивного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2A087328-E19F-47ED-B9F6-C3C156DD7DF9}" type="parTrans" cxnId="{2E924E60-F69E-466C-9AAA-83B66E9F0FB8}">
      <dgm:prSet/>
      <dgm:spPr/>
      <dgm:t>
        <a:bodyPr/>
        <a:lstStyle/>
        <a:p>
          <a:endParaRPr lang="ru-RU"/>
        </a:p>
      </dgm:t>
    </dgm:pt>
    <dgm:pt modelId="{02C811D5-8341-4384-9961-E21F8DB515F5}" type="sibTrans" cxnId="{2E924E60-F69E-466C-9AAA-83B66E9F0FB8}">
      <dgm:prSet/>
      <dgm:spPr/>
      <dgm:t>
        <a:bodyPr/>
        <a:lstStyle/>
        <a:p>
          <a:endParaRPr lang="ru-RU"/>
        </a:p>
      </dgm:t>
    </dgm:pt>
    <dgm:pt modelId="{41EE76E0-7917-437B-BF7E-4BDEE5D9E29D}" type="asst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Пресс</a:t>
          </a:r>
        </a:p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секретарь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75A6AEA6-9932-4B68-A6AB-1021CC92E077}" type="parTrans" cxnId="{3C930C69-24F5-44FF-A215-661B2A8A3752}">
      <dgm:prSet/>
      <dgm:spPr/>
      <dgm:t>
        <a:bodyPr/>
        <a:lstStyle/>
        <a:p>
          <a:endParaRPr lang="ru-RU"/>
        </a:p>
      </dgm:t>
    </dgm:pt>
    <dgm:pt modelId="{3BD21ECB-89B9-45C7-A74B-450AAC338500}" type="sibTrans" cxnId="{3C930C69-24F5-44FF-A215-661B2A8A3752}">
      <dgm:prSet/>
      <dgm:spPr/>
      <dgm:t>
        <a:bodyPr/>
        <a:lstStyle/>
        <a:p>
          <a:endParaRPr lang="ru-RU"/>
        </a:p>
      </dgm:t>
    </dgm:pt>
    <dgm:pt modelId="{A393FC24-E1F3-48F6-9BCE-8F22136222E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культурного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B629F523-2DE9-4377-A1DE-2DB5D08A28C9}" type="parTrans" cxnId="{912928E0-BD2B-49A2-9372-0497433A424D}">
      <dgm:prSet/>
      <dgm:spPr/>
      <dgm:t>
        <a:bodyPr/>
        <a:lstStyle/>
        <a:p>
          <a:endParaRPr lang="ru-RU"/>
        </a:p>
      </dgm:t>
    </dgm:pt>
    <dgm:pt modelId="{DB62D101-76A7-4621-B37F-B41057BEE2B4}" type="sibTrans" cxnId="{912928E0-BD2B-49A2-9372-0497433A424D}">
      <dgm:prSet/>
      <dgm:spPr/>
      <dgm:t>
        <a:bodyPr/>
        <a:lstStyle/>
        <a:p>
          <a:endParaRPr lang="ru-RU"/>
        </a:p>
      </dgm:t>
    </dgm:pt>
    <dgm:pt modelId="{665E489C-8D8A-4131-ADBB-ED52DEF43507}">
      <dgm:prSet phldrT="[Текст]" custT="1"/>
      <dgm:spPr/>
      <dgm:t>
        <a:bodyPr/>
        <a:lstStyle/>
        <a:p>
          <a:r>
            <a:rPr lang="ru-RU" sz="1200" b="1" smtClean="0">
              <a:solidFill>
                <a:schemeClr val="accent5">
                  <a:lumMod val="50000"/>
                </a:schemeClr>
              </a:solidFill>
              <a:effectLst/>
            </a:rPr>
            <a:t>Куратор </a:t>
          </a:r>
          <a:r>
            <a:rPr lang="ru-RU" sz="1200" b="1" smtClean="0">
              <a:solidFill>
                <a:schemeClr val="accent5">
                  <a:lumMod val="50000"/>
                </a:schemeClr>
              </a:solidFill>
              <a:effectLst/>
            </a:rPr>
            <a:t>гражданско-патриотического 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996A175C-24F6-4EDA-BC49-CCF3662960A9}" type="parTrans" cxnId="{ECBEAAFB-9C65-4E02-A8DD-E8F274A8E210}">
      <dgm:prSet/>
      <dgm:spPr/>
      <dgm:t>
        <a:bodyPr/>
        <a:lstStyle/>
        <a:p>
          <a:endParaRPr lang="ru-RU"/>
        </a:p>
      </dgm:t>
    </dgm:pt>
    <dgm:pt modelId="{A1E18FCA-F420-4D6A-9893-4F1CA0AB3B39}" type="sibTrans" cxnId="{ECBEAAFB-9C65-4E02-A8DD-E8F274A8E210}">
      <dgm:prSet/>
      <dgm:spPr/>
      <dgm:t>
        <a:bodyPr/>
        <a:lstStyle/>
        <a:p>
          <a:endParaRPr lang="ru-RU"/>
        </a:p>
      </dgm:t>
    </dgm:pt>
    <dgm:pt modelId="{736CCEFD-A47B-4E04-987A-052DBFE33643}" type="pres">
      <dgm:prSet presAssocID="{F28ACA97-04C1-4815-B897-8FAE22CBC7B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0EDE5-8223-4F29-A5DD-A7965867B375}" type="pres">
      <dgm:prSet presAssocID="{35A49E8B-2AB0-4536-85D8-53DD611B1821}" presName="hierRoot1" presStyleCnt="0">
        <dgm:presLayoutVars>
          <dgm:hierBranch val="init"/>
        </dgm:presLayoutVars>
      </dgm:prSet>
      <dgm:spPr/>
    </dgm:pt>
    <dgm:pt modelId="{692B12A5-9F1B-43BD-B32B-E29763A4846A}" type="pres">
      <dgm:prSet presAssocID="{35A49E8B-2AB0-4536-85D8-53DD611B1821}" presName="rootComposite1" presStyleCnt="0"/>
      <dgm:spPr/>
    </dgm:pt>
    <dgm:pt modelId="{5E8BEFC7-140F-4C9A-BDC5-2B75CB150B95}" type="pres">
      <dgm:prSet presAssocID="{35A49E8B-2AB0-4536-85D8-53DD611B1821}" presName="rootText1" presStyleLbl="alignAcc1" presStyleIdx="0" presStyleCnt="0" custLinFactNeighborY="14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66448-0E36-4254-A8A9-19E980088A2A}" type="pres">
      <dgm:prSet presAssocID="{35A49E8B-2AB0-4536-85D8-53DD611B1821}" presName="topArc1" presStyleLbl="parChTrans1D1" presStyleIdx="0" presStyleCnt="16"/>
      <dgm:spPr/>
    </dgm:pt>
    <dgm:pt modelId="{97DA2AC0-B6DE-4EB9-89B6-24209B19CEE1}" type="pres">
      <dgm:prSet presAssocID="{35A49E8B-2AB0-4536-85D8-53DD611B1821}" presName="bottomArc1" presStyleLbl="parChTrans1D1" presStyleIdx="1" presStyleCnt="16"/>
      <dgm:spPr/>
    </dgm:pt>
    <dgm:pt modelId="{1F704E61-6FB4-4B57-A697-24FBDE068C9F}" type="pres">
      <dgm:prSet presAssocID="{35A49E8B-2AB0-4536-85D8-53DD611B1821}" presName="topConnNode1" presStyleLbl="node1" presStyleIdx="0" presStyleCnt="0"/>
      <dgm:spPr/>
      <dgm:t>
        <a:bodyPr/>
        <a:lstStyle/>
        <a:p>
          <a:endParaRPr lang="ru-RU"/>
        </a:p>
      </dgm:t>
    </dgm:pt>
    <dgm:pt modelId="{490C0939-007A-411A-AE8C-AF2A02090BAB}" type="pres">
      <dgm:prSet presAssocID="{35A49E8B-2AB0-4536-85D8-53DD611B1821}" presName="hierChild2" presStyleCnt="0"/>
      <dgm:spPr/>
    </dgm:pt>
    <dgm:pt modelId="{36CE6D7A-045D-470C-A1B9-CE20AF13FF33}" type="pres">
      <dgm:prSet presAssocID="{E7405D29-AD3D-4A12-A1C0-0A7476A74E70}" presName="Name28" presStyleLbl="parChTrans1D2" presStyleIdx="0" presStyleCnt="7"/>
      <dgm:spPr/>
      <dgm:t>
        <a:bodyPr/>
        <a:lstStyle/>
        <a:p>
          <a:endParaRPr lang="ru-RU"/>
        </a:p>
      </dgm:t>
    </dgm:pt>
    <dgm:pt modelId="{0AEC0C45-241F-4317-BE78-545703FB8198}" type="pres">
      <dgm:prSet presAssocID="{059730F6-8DF2-421F-A23A-279DD2B26D05}" presName="hierRoot2" presStyleCnt="0">
        <dgm:presLayoutVars>
          <dgm:hierBranch val="init"/>
        </dgm:presLayoutVars>
      </dgm:prSet>
      <dgm:spPr/>
    </dgm:pt>
    <dgm:pt modelId="{D0AE84F4-3539-4F00-AE74-8E0F1E0CF0AB}" type="pres">
      <dgm:prSet presAssocID="{059730F6-8DF2-421F-A23A-279DD2B26D05}" presName="rootComposite2" presStyleCnt="0"/>
      <dgm:spPr/>
    </dgm:pt>
    <dgm:pt modelId="{81A3EC81-45A5-44CA-B29C-456E847C033F}" type="pres">
      <dgm:prSet presAssocID="{059730F6-8DF2-421F-A23A-279DD2B26D05}" presName="rootText2" presStyleLbl="alignAcc1" presStyleIdx="0" presStyleCnt="0" custScaleY="143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62DBE-D3D0-45C4-813F-A0FA0DEEB5CD}" type="pres">
      <dgm:prSet presAssocID="{059730F6-8DF2-421F-A23A-279DD2B26D05}" presName="topArc2" presStyleLbl="parChTrans1D1" presStyleIdx="2" presStyleCnt="16"/>
      <dgm:spPr/>
    </dgm:pt>
    <dgm:pt modelId="{25C979B8-78B5-4E5D-9323-E0CF8B4B4C2C}" type="pres">
      <dgm:prSet presAssocID="{059730F6-8DF2-421F-A23A-279DD2B26D05}" presName="bottomArc2" presStyleLbl="parChTrans1D1" presStyleIdx="3" presStyleCnt="16"/>
      <dgm:spPr/>
    </dgm:pt>
    <dgm:pt modelId="{F9D9C50F-E363-492A-B794-173C6D6963D6}" type="pres">
      <dgm:prSet presAssocID="{059730F6-8DF2-421F-A23A-279DD2B26D05}" presName="topConnNode2" presStyleLbl="node2" presStyleIdx="0" presStyleCnt="0"/>
      <dgm:spPr/>
      <dgm:t>
        <a:bodyPr/>
        <a:lstStyle/>
        <a:p>
          <a:endParaRPr lang="ru-RU"/>
        </a:p>
      </dgm:t>
    </dgm:pt>
    <dgm:pt modelId="{17A35756-33AF-4235-B663-35DD192B2836}" type="pres">
      <dgm:prSet presAssocID="{059730F6-8DF2-421F-A23A-279DD2B26D05}" presName="hierChild4" presStyleCnt="0"/>
      <dgm:spPr/>
    </dgm:pt>
    <dgm:pt modelId="{A6DF9A3D-2CF5-4B7D-8D5D-64DC92868199}" type="pres">
      <dgm:prSet presAssocID="{059730F6-8DF2-421F-A23A-279DD2B26D05}" presName="hierChild5" presStyleCnt="0"/>
      <dgm:spPr/>
    </dgm:pt>
    <dgm:pt modelId="{92D60CA3-DDD6-4A7C-8292-7AD01C06D608}" type="pres">
      <dgm:prSet presAssocID="{E7239CD8-DD4C-4DBB-AB9C-0B2FADA83E0D}" presName="Name28" presStyleLbl="parChTrans1D2" presStyleIdx="1" presStyleCnt="7"/>
      <dgm:spPr/>
      <dgm:t>
        <a:bodyPr/>
        <a:lstStyle/>
        <a:p>
          <a:endParaRPr lang="ru-RU"/>
        </a:p>
      </dgm:t>
    </dgm:pt>
    <dgm:pt modelId="{F4EF5D27-412D-487F-901B-CAF1952EBA7F}" type="pres">
      <dgm:prSet presAssocID="{D801F2B5-A80F-4620-AAD0-3829BE5A0E99}" presName="hierRoot2" presStyleCnt="0">
        <dgm:presLayoutVars>
          <dgm:hierBranch val="init"/>
        </dgm:presLayoutVars>
      </dgm:prSet>
      <dgm:spPr/>
    </dgm:pt>
    <dgm:pt modelId="{0E2872C8-7217-4F66-BA58-B888EB6F6302}" type="pres">
      <dgm:prSet presAssocID="{D801F2B5-A80F-4620-AAD0-3829BE5A0E99}" presName="rootComposite2" presStyleCnt="0"/>
      <dgm:spPr/>
    </dgm:pt>
    <dgm:pt modelId="{C93DBB2A-8857-41C3-A52C-900EECCF6C99}" type="pres">
      <dgm:prSet presAssocID="{D801F2B5-A80F-4620-AAD0-3829BE5A0E99}" presName="rootText2" presStyleLbl="alignAcc1" presStyleIdx="0" presStyleCnt="0" custScaleY="137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CD7C38-8BFD-4A39-9ECA-61F425CAE206}" type="pres">
      <dgm:prSet presAssocID="{D801F2B5-A80F-4620-AAD0-3829BE5A0E99}" presName="topArc2" presStyleLbl="parChTrans1D1" presStyleIdx="4" presStyleCnt="16"/>
      <dgm:spPr/>
    </dgm:pt>
    <dgm:pt modelId="{B57F1A52-0272-48EA-9D97-78F68130B9E5}" type="pres">
      <dgm:prSet presAssocID="{D801F2B5-A80F-4620-AAD0-3829BE5A0E99}" presName="bottomArc2" presStyleLbl="parChTrans1D1" presStyleIdx="5" presStyleCnt="16"/>
      <dgm:spPr/>
    </dgm:pt>
    <dgm:pt modelId="{16938ADE-A143-4AC9-9AC2-B2B92E309564}" type="pres">
      <dgm:prSet presAssocID="{D801F2B5-A80F-4620-AAD0-3829BE5A0E99}" presName="topConnNode2" presStyleLbl="node2" presStyleIdx="0" presStyleCnt="0"/>
      <dgm:spPr/>
      <dgm:t>
        <a:bodyPr/>
        <a:lstStyle/>
        <a:p>
          <a:endParaRPr lang="ru-RU"/>
        </a:p>
      </dgm:t>
    </dgm:pt>
    <dgm:pt modelId="{33BF59CA-C4BE-4D21-A094-3D69F3217586}" type="pres">
      <dgm:prSet presAssocID="{D801F2B5-A80F-4620-AAD0-3829BE5A0E99}" presName="hierChild4" presStyleCnt="0"/>
      <dgm:spPr/>
    </dgm:pt>
    <dgm:pt modelId="{33529C1B-2EFE-4FFE-8EF6-879447A9CC57}" type="pres">
      <dgm:prSet presAssocID="{D801F2B5-A80F-4620-AAD0-3829BE5A0E99}" presName="hierChild5" presStyleCnt="0"/>
      <dgm:spPr/>
    </dgm:pt>
    <dgm:pt modelId="{AABD7457-976C-43C8-A98A-9F79DB5BD462}" type="pres">
      <dgm:prSet presAssocID="{2A087328-E19F-47ED-B9F6-C3C156DD7DF9}" presName="Name28" presStyleLbl="parChTrans1D2" presStyleIdx="2" presStyleCnt="7"/>
      <dgm:spPr/>
      <dgm:t>
        <a:bodyPr/>
        <a:lstStyle/>
        <a:p>
          <a:endParaRPr lang="ru-RU"/>
        </a:p>
      </dgm:t>
    </dgm:pt>
    <dgm:pt modelId="{29E81F86-F57B-420B-AB56-788C771B6D55}" type="pres">
      <dgm:prSet presAssocID="{084AACC2-A7D5-47CD-9814-2F62ED3191AB}" presName="hierRoot2" presStyleCnt="0">
        <dgm:presLayoutVars>
          <dgm:hierBranch val="init"/>
        </dgm:presLayoutVars>
      </dgm:prSet>
      <dgm:spPr/>
    </dgm:pt>
    <dgm:pt modelId="{FF7CD6C4-4D6A-487A-88D7-87DBFC39BC43}" type="pres">
      <dgm:prSet presAssocID="{084AACC2-A7D5-47CD-9814-2F62ED3191AB}" presName="rootComposite2" presStyleCnt="0"/>
      <dgm:spPr/>
    </dgm:pt>
    <dgm:pt modelId="{A933794D-3481-4ABD-B422-10C4F360A6E5}" type="pres">
      <dgm:prSet presAssocID="{084AACC2-A7D5-47CD-9814-2F62ED3191AB}" presName="rootText2" presStyleLbl="alignAcc1" presStyleIdx="0" presStyleCnt="0" custScaleY="134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004068-035E-445A-AD74-870264897795}" type="pres">
      <dgm:prSet presAssocID="{084AACC2-A7D5-47CD-9814-2F62ED3191AB}" presName="topArc2" presStyleLbl="parChTrans1D1" presStyleIdx="6" presStyleCnt="16"/>
      <dgm:spPr/>
    </dgm:pt>
    <dgm:pt modelId="{99ED731E-E8E3-45A2-A0BB-A716B29F0CF3}" type="pres">
      <dgm:prSet presAssocID="{084AACC2-A7D5-47CD-9814-2F62ED3191AB}" presName="bottomArc2" presStyleLbl="parChTrans1D1" presStyleIdx="7" presStyleCnt="16"/>
      <dgm:spPr/>
    </dgm:pt>
    <dgm:pt modelId="{17DA6F77-9B01-4E79-9735-219C37D1DA99}" type="pres">
      <dgm:prSet presAssocID="{084AACC2-A7D5-47CD-9814-2F62ED3191AB}" presName="topConnNode2" presStyleLbl="node2" presStyleIdx="0" presStyleCnt="0"/>
      <dgm:spPr/>
      <dgm:t>
        <a:bodyPr/>
        <a:lstStyle/>
        <a:p>
          <a:endParaRPr lang="ru-RU"/>
        </a:p>
      </dgm:t>
    </dgm:pt>
    <dgm:pt modelId="{E42B6836-5801-4C65-AC80-69AFF5666F73}" type="pres">
      <dgm:prSet presAssocID="{084AACC2-A7D5-47CD-9814-2F62ED3191AB}" presName="hierChild4" presStyleCnt="0"/>
      <dgm:spPr/>
    </dgm:pt>
    <dgm:pt modelId="{8484CF35-1B4A-460E-A9FE-C6ACE6FFA5B0}" type="pres">
      <dgm:prSet presAssocID="{084AACC2-A7D5-47CD-9814-2F62ED3191AB}" presName="hierChild5" presStyleCnt="0"/>
      <dgm:spPr/>
    </dgm:pt>
    <dgm:pt modelId="{E2191DBF-EA2F-4E21-8329-3010D6498966}" type="pres">
      <dgm:prSet presAssocID="{B629F523-2DE9-4377-A1DE-2DB5D08A28C9}" presName="Name28" presStyleLbl="parChTrans1D2" presStyleIdx="3" presStyleCnt="7"/>
      <dgm:spPr/>
      <dgm:t>
        <a:bodyPr/>
        <a:lstStyle/>
        <a:p>
          <a:endParaRPr lang="ru-RU"/>
        </a:p>
      </dgm:t>
    </dgm:pt>
    <dgm:pt modelId="{E502CE07-574D-4946-A109-06063504F46A}" type="pres">
      <dgm:prSet presAssocID="{A393FC24-E1F3-48F6-9BCE-8F22136222EC}" presName="hierRoot2" presStyleCnt="0">
        <dgm:presLayoutVars>
          <dgm:hierBranch val="init"/>
        </dgm:presLayoutVars>
      </dgm:prSet>
      <dgm:spPr/>
    </dgm:pt>
    <dgm:pt modelId="{793354DF-383A-4F83-AD10-11901D727696}" type="pres">
      <dgm:prSet presAssocID="{A393FC24-E1F3-48F6-9BCE-8F22136222EC}" presName="rootComposite2" presStyleCnt="0"/>
      <dgm:spPr/>
    </dgm:pt>
    <dgm:pt modelId="{3590EC6F-499A-4238-B539-424FB5DBB79C}" type="pres">
      <dgm:prSet presAssocID="{A393FC24-E1F3-48F6-9BCE-8F22136222EC}" presName="rootText2" presStyleLbl="alignAcc1" presStyleIdx="0" presStyleCnt="0" custScaleY="130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10A87-B27F-416F-BAAD-AE17A687E9CB}" type="pres">
      <dgm:prSet presAssocID="{A393FC24-E1F3-48F6-9BCE-8F22136222EC}" presName="topArc2" presStyleLbl="parChTrans1D1" presStyleIdx="8" presStyleCnt="16"/>
      <dgm:spPr/>
    </dgm:pt>
    <dgm:pt modelId="{2BEDC511-3AF4-4059-869F-4C607362A249}" type="pres">
      <dgm:prSet presAssocID="{A393FC24-E1F3-48F6-9BCE-8F22136222EC}" presName="bottomArc2" presStyleLbl="parChTrans1D1" presStyleIdx="9" presStyleCnt="16"/>
      <dgm:spPr/>
    </dgm:pt>
    <dgm:pt modelId="{2EB254DB-4709-4A69-8565-EA1613AF9E55}" type="pres">
      <dgm:prSet presAssocID="{A393FC24-E1F3-48F6-9BCE-8F22136222EC}" presName="topConnNode2" presStyleLbl="node2" presStyleIdx="0" presStyleCnt="0"/>
      <dgm:spPr/>
      <dgm:t>
        <a:bodyPr/>
        <a:lstStyle/>
        <a:p>
          <a:endParaRPr lang="ru-RU"/>
        </a:p>
      </dgm:t>
    </dgm:pt>
    <dgm:pt modelId="{839E59D8-2ECA-4267-A765-A3B7C2E56DD0}" type="pres">
      <dgm:prSet presAssocID="{A393FC24-E1F3-48F6-9BCE-8F22136222EC}" presName="hierChild4" presStyleCnt="0"/>
      <dgm:spPr/>
    </dgm:pt>
    <dgm:pt modelId="{32DE71D5-BCC0-48F6-9E27-52F427F87893}" type="pres">
      <dgm:prSet presAssocID="{A393FC24-E1F3-48F6-9BCE-8F22136222EC}" presName="hierChild5" presStyleCnt="0"/>
      <dgm:spPr/>
    </dgm:pt>
    <dgm:pt modelId="{F337C924-4714-4338-830C-8C25CB1CA88A}" type="pres">
      <dgm:prSet presAssocID="{996A175C-24F6-4EDA-BC49-CCF3662960A9}" presName="Name28" presStyleLbl="parChTrans1D2" presStyleIdx="4" presStyleCnt="7"/>
      <dgm:spPr/>
      <dgm:t>
        <a:bodyPr/>
        <a:lstStyle/>
        <a:p>
          <a:endParaRPr lang="ru-RU"/>
        </a:p>
      </dgm:t>
    </dgm:pt>
    <dgm:pt modelId="{0856EFD1-29D0-4493-83B3-C6BD259544E2}" type="pres">
      <dgm:prSet presAssocID="{665E489C-8D8A-4131-ADBB-ED52DEF43507}" presName="hierRoot2" presStyleCnt="0">
        <dgm:presLayoutVars>
          <dgm:hierBranch val="init"/>
        </dgm:presLayoutVars>
      </dgm:prSet>
      <dgm:spPr/>
    </dgm:pt>
    <dgm:pt modelId="{60220597-8CCB-42DB-9712-A7271CEE96EA}" type="pres">
      <dgm:prSet presAssocID="{665E489C-8D8A-4131-ADBB-ED52DEF43507}" presName="rootComposite2" presStyleCnt="0"/>
      <dgm:spPr/>
    </dgm:pt>
    <dgm:pt modelId="{07686929-1C97-453A-ACC0-1F7A80F8A547}" type="pres">
      <dgm:prSet presAssocID="{665E489C-8D8A-4131-ADBB-ED52DEF43507}" presName="rootText2" presStyleLbl="alignAcc1" presStyleIdx="0" presStyleCnt="0" custScaleY="134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F9863-C21E-4EF4-89CC-CBCA3F8ED9C7}" type="pres">
      <dgm:prSet presAssocID="{665E489C-8D8A-4131-ADBB-ED52DEF43507}" presName="topArc2" presStyleLbl="parChTrans1D1" presStyleIdx="10" presStyleCnt="16"/>
      <dgm:spPr/>
    </dgm:pt>
    <dgm:pt modelId="{2BD85377-EE4E-460C-A5EB-EA693DB00FF6}" type="pres">
      <dgm:prSet presAssocID="{665E489C-8D8A-4131-ADBB-ED52DEF43507}" presName="bottomArc2" presStyleLbl="parChTrans1D1" presStyleIdx="11" presStyleCnt="16"/>
      <dgm:spPr/>
    </dgm:pt>
    <dgm:pt modelId="{A0081CB9-17B0-43C4-9251-A36F7B0890AB}" type="pres">
      <dgm:prSet presAssocID="{665E489C-8D8A-4131-ADBB-ED52DEF43507}" presName="topConnNode2" presStyleLbl="node2" presStyleIdx="0" presStyleCnt="0"/>
      <dgm:spPr/>
      <dgm:t>
        <a:bodyPr/>
        <a:lstStyle/>
        <a:p>
          <a:endParaRPr lang="ru-RU"/>
        </a:p>
      </dgm:t>
    </dgm:pt>
    <dgm:pt modelId="{75CE2F7F-A9F8-4E39-8B48-3C51E66281C9}" type="pres">
      <dgm:prSet presAssocID="{665E489C-8D8A-4131-ADBB-ED52DEF43507}" presName="hierChild4" presStyleCnt="0"/>
      <dgm:spPr/>
    </dgm:pt>
    <dgm:pt modelId="{B4BC0529-37A4-419C-A9F8-72911D655847}" type="pres">
      <dgm:prSet presAssocID="{665E489C-8D8A-4131-ADBB-ED52DEF43507}" presName="hierChild5" presStyleCnt="0"/>
      <dgm:spPr/>
    </dgm:pt>
    <dgm:pt modelId="{2CD031FB-30B0-43BE-BF54-E40AC60B9517}" type="pres">
      <dgm:prSet presAssocID="{35A49E8B-2AB0-4536-85D8-53DD611B1821}" presName="hierChild3" presStyleCnt="0"/>
      <dgm:spPr/>
    </dgm:pt>
    <dgm:pt modelId="{D4BBEA44-F42F-4135-8FB2-FD8E667D3D2F}" type="pres">
      <dgm:prSet presAssocID="{688F83AE-5FF2-425E-9863-C65290BC6DDA}" presName="Name101" presStyleLbl="parChTrans1D2" presStyleIdx="5" presStyleCnt="7"/>
      <dgm:spPr/>
      <dgm:t>
        <a:bodyPr/>
        <a:lstStyle/>
        <a:p>
          <a:endParaRPr lang="ru-RU"/>
        </a:p>
      </dgm:t>
    </dgm:pt>
    <dgm:pt modelId="{794568B7-172E-4581-809B-D865CB8B517F}" type="pres">
      <dgm:prSet presAssocID="{31378ED5-EF2C-4F40-94F5-D4F045D65F5E}" presName="hierRoot3" presStyleCnt="0">
        <dgm:presLayoutVars>
          <dgm:hierBranch val="init"/>
        </dgm:presLayoutVars>
      </dgm:prSet>
      <dgm:spPr/>
    </dgm:pt>
    <dgm:pt modelId="{9924C9F9-9B8D-4A56-ABEB-D09EE4D8D345}" type="pres">
      <dgm:prSet presAssocID="{31378ED5-EF2C-4F40-94F5-D4F045D65F5E}" presName="rootComposite3" presStyleCnt="0"/>
      <dgm:spPr/>
    </dgm:pt>
    <dgm:pt modelId="{B7C9C73A-25D1-4462-8259-A93DDC74F2E3}" type="pres">
      <dgm:prSet presAssocID="{31378ED5-EF2C-4F40-94F5-D4F045D65F5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43EBCB-C6D1-48AA-95B0-A3B92B6D6D40}" type="pres">
      <dgm:prSet presAssocID="{31378ED5-EF2C-4F40-94F5-D4F045D65F5E}" presName="topArc3" presStyleLbl="parChTrans1D1" presStyleIdx="12" presStyleCnt="16"/>
      <dgm:spPr/>
    </dgm:pt>
    <dgm:pt modelId="{D569567D-CCDB-409A-A79C-64D83340A942}" type="pres">
      <dgm:prSet presAssocID="{31378ED5-EF2C-4F40-94F5-D4F045D65F5E}" presName="bottomArc3" presStyleLbl="parChTrans1D1" presStyleIdx="13" presStyleCnt="16"/>
      <dgm:spPr/>
    </dgm:pt>
    <dgm:pt modelId="{382DAA2C-5A3A-41A5-A456-4DC0B5AD674E}" type="pres">
      <dgm:prSet presAssocID="{31378ED5-EF2C-4F40-94F5-D4F045D65F5E}" presName="topConnNode3" presStyleLbl="asst1" presStyleIdx="0" presStyleCnt="0"/>
      <dgm:spPr/>
      <dgm:t>
        <a:bodyPr/>
        <a:lstStyle/>
        <a:p>
          <a:endParaRPr lang="ru-RU"/>
        </a:p>
      </dgm:t>
    </dgm:pt>
    <dgm:pt modelId="{332361D3-C3D6-4A90-A38A-ACE7EFC8D4F4}" type="pres">
      <dgm:prSet presAssocID="{31378ED5-EF2C-4F40-94F5-D4F045D65F5E}" presName="hierChild6" presStyleCnt="0"/>
      <dgm:spPr/>
    </dgm:pt>
    <dgm:pt modelId="{470D9367-A89B-4FCD-8FA0-A00E397DB5FF}" type="pres">
      <dgm:prSet presAssocID="{31378ED5-EF2C-4F40-94F5-D4F045D65F5E}" presName="hierChild7" presStyleCnt="0"/>
      <dgm:spPr/>
    </dgm:pt>
    <dgm:pt modelId="{F2099C49-C550-463B-A2D5-A2550D3E429D}" type="pres">
      <dgm:prSet presAssocID="{75A6AEA6-9932-4B68-A6AB-1021CC92E077}" presName="Name101" presStyleLbl="parChTrans1D2" presStyleIdx="6" presStyleCnt="7"/>
      <dgm:spPr/>
      <dgm:t>
        <a:bodyPr/>
        <a:lstStyle/>
        <a:p>
          <a:endParaRPr lang="ru-RU"/>
        </a:p>
      </dgm:t>
    </dgm:pt>
    <dgm:pt modelId="{C6A6D411-3443-41C5-8058-EC85D7A44E99}" type="pres">
      <dgm:prSet presAssocID="{41EE76E0-7917-437B-BF7E-4BDEE5D9E29D}" presName="hierRoot3" presStyleCnt="0">
        <dgm:presLayoutVars>
          <dgm:hierBranch val="init"/>
        </dgm:presLayoutVars>
      </dgm:prSet>
      <dgm:spPr/>
    </dgm:pt>
    <dgm:pt modelId="{2DEAE4CE-4B52-416A-B1DA-320ADB84CBF1}" type="pres">
      <dgm:prSet presAssocID="{41EE76E0-7917-437B-BF7E-4BDEE5D9E29D}" presName="rootComposite3" presStyleCnt="0"/>
      <dgm:spPr/>
    </dgm:pt>
    <dgm:pt modelId="{A22CFAE5-1B6D-4D26-90B1-3A97179D3B04}" type="pres">
      <dgm:prSet presAssocID="{41EE76E0-7917-437B-BF7E-4BDEE5D9E29D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F649C-C160-4B9C-8266-4AFFD99441D0}" type="pres">
      <dgm:prSet presAssocID="{41EE76E0-7917-437B-BF7E-4BDEE5D9E29D}" presName="topArc3" presStyleLbl="parChTrans1D1" presStyleIdx="14" presStyleCnt="16"/>
      <dgm:spPr/>
    </dgm:pt>
    <dgm:pt modelId="{D5AD6D8C-DF55-404A-8C77-5C851AE7CA2D}" type="pres">
      <dgm:prSet presAssocID="{41EE76E0-7917-437B-BF7E-4BDEE5D9E29D}" presName="bottomArc3" presStyleLbl="parChTrans1D1" presStyleIdx="15" presStyleCnt="16"/>
      <dgm:spPr/>
    </dgm:pt>
    <dgm:pt modelId="{A82C4A2E-DA9A-44BC-AD1A-DFDBD65FF772}" type="pres">
      <dgm:prSet presAssocID="{41EE76E0-7917-437B-BF7E-4BDEE5D9E29D}" presName="topConnNode3" presStyleLbl="asst1" presStyleIdx="0" presStyleCnt="0"/>
      <dgm:spPr/>
      <dgm:t>
        <a:bodyPr/>
        <a:lstStyle/>
        <a:p>
          <a:endParaRPr lang="ru-RU"/>
        </a:p>
      </dgm:t>
    </dgm:pt>
    <dgm:pt modelId="{181C67B2-1438-484C-8D80-17A8EAC93EBD}" type="pres">
      <dgm:prSet presAssocID="{41EE76E0-7917-437B-BF7E-4BDEE5D9E29D}" presName="hierChild6" presStyleCnt="0"/>
      <dgm:spPr/>
    </dgm:pt>
    <dgm:pt modelId="{8260ADC7-8DBE-4400-BB12-FC6E2CD79A96}" type="pres">
      <dgm:prSet presAssocID="{41EE76E0-7917-437B-BF7E-4BDEE5D9E29D}" presName="hierChild7" presStyleCnt="0"/>
      <dgm:spPr/>
    </dgm:pt>
  </dgm:ptLst>
  <dgm:cxnLst>
    <dgm:cxn modelId="{89B1F445-D12D-49B1-AC9F-A42135F09C09}" type="presOf" srcId="{41EE76E0-7917-437B-BF7E-4BDEE5D9E29D}" destId="{A22CFAE5-1B6D-4D26-90B1-3A97179D3B04}" srcOrd="0" destOrd="0" presId="urn:microsoft.com/office/officeart/2008/layout/HalfCircleOrganizationChart"/>
    <dgm:cxn modelId="{4CAB9415-EDAA-4D7D-B187-0917618DD4A9}" type="presOf" srcId="{059730F6-8DF2-421F-A23A-279DD2B26D05}" destId="{81A3EC81-45A5-44CA-B29C-456E847C033F}" srcOrd="0" destOrd="0" presId="urn:microsoft.com/office/officeart/2008/layout/HalfCircleOrganizationChart"/>
    <dgm:cxn modelId="{BE0B5848-2AF3-43B7-9C9C-3774475AB741}" type="presOf" srcId="{41EE76E0-7917-437B-BF7E-4BDEE5D9E29D}" destId="{A82C4A2E-DA9A-44BC-AD1A-DFDBD65FF772}" srcOrd="1" destOrd="0" presId="urn:microsoft.com/office/officeart/2008/layout/HalfCircleOrganizationChart"/>
    <dgm:cxn modelId="{45D79E39-3424-4E35-AFA1-D4C1C9846CD3}" type="presOf" srcId="{E7405D29-AD3D-4A12-A1C0-0A7476A74E70}" destId="{36CE6D7A-045D-470C-A1B9-CE20AF13FF33}" srcOrd="0" destOrd="0" presId="urn:microsoft.com/office/officeart/2008/layout/HalfCircleOrganizationChart"/>
    <dgm:cxn modelId="{6EA482E9-B316-4B30-9181-C3F5F39287FA}" type="presOf" srcId="{2A087328-E19F-47ED-B9F6-C3C156DD7DF9}" destId="{AABD7457-976C-43C8-A98A-9F79DB5BD462}" srcOrd="0" destOrd="0" presId="urn:microsoft.com/office/officeart/2008/layout/HalfCircleOrganizationChart"/>
    <dgm:cxn modelId="{61C0864A-E067-4565-81C9-5078866D6688}" type="presOf" srcId="{059730F6-8DF2-421F-A23A-279DD2B26D05}" destId="{F9D9C50F-E363-492A-B794-173C6D6963D6}" srcOrd="1" destOrd="0" presId="urn:microsoft.com/office/officeart/2008/layout/HalfCircleOrganizationChart"/>
    <dgm:cxn modelId="{9B5DFF05-EBCE-4986-ABCC-2B9789E7ACF5}" type="presOf" srcId="{35A49E8B-2AB0-4536-85D8-53DD611B1821}" destId="{1F704E61-6FB4-4B57-A697-24FBDE068C9F}" srcOrd="1" destOrd="0" presId="urn:microsoft.com/office/officeart/2008/layout/HalfCircleOrganizationChart"/>
    <dgm:cxn modelId="{890C033B-5384-4A3A-8734-9A888550A1B9}" type="presOf" srcId="{E7239CD8-DD4C-4DBB-AB9C-0B2FADA83E0D}" destId="{92D60CA3-DDD6-4A7C-8292-7AD01C06D608}" srcOrd="0" destOrd="0" presId="urn:microsoft.com/office/officeart/2008/layout/HalfCircleOrganizationChart"/>
    <dgm:cxn modelId="{11247BE7-3C27-462E-BAB8-C9A67BC5A02A}" type="presOf" srcId="{F28ACA97-04C1-4815-B897-8FAE22CBC7B1}" destId="{736CCEFD-A47B-4E04-987A-052DBFE33643}" srcOrd="0" destOrd="0" presId="urn:microsoft.com/office/officeart/2008/layout/HalfCircleOrganizationChart"/>
    <dgm:cxn modelId="{14856F49-C6FB-484C-8760-04BFF586A3C3}" type="presOf" srcId="{31378ED5-EF2C-4F40-94F5-D4F045D65F5E}" destId="{B7C9C73A-25D1-4462-8259-A93DDC74F2E3}" srcOrd="0" destOrd="0" presId="urn:microsoft.com/office/officeart/2008/layout/HalfCircleOrganizationChart"/>
    <dgm:cxn modelId="{FA0A3E30-FC28-4A3E-8E2F-56A05375102A}" type="presOf" srcId="{75A6AEA6-9932-4B68-A6AB-1021CC92E077}" destId="{F2099C49-C550-463B-A2D5-A2550D3E429D}" srcOrd="0" destOrd="0" presId="urn:microsoft.com/office/officeart/2008/layout/HalfCircleOrganizationChart"/>
    <dgm:cxn modelId="{BD2EDED6-0985-4146-98DB-AF038CFBBC5E}" type="presOf" srcId="{D801F2B5-A80F-4620-AAD0-3829BE5A0E99}" destId="{16938ADE-A143-4AC9-9AC2-B2B92E309564}" srcOrd="1" destOrd="0" presId="urn:microsoft.com/office/officeart/2008/layout/HalfCircleOrganizationChart"/>
    <dgm:cxn modelId="{E71B9470-ED8B-4303-8F12-2D8083C3C8BE}" type="presOf" srcId="{35A49E8B-2AB0-4536-85D8-53DD611B1821}" destId="{5E8BEFC7-140F-4C9A-BDC5-2B75CB150B95}" srcOrd="0" destOrd="0" presId="urn:microsoft.com/office/officeart/2008/layout/HalfCircleOrganizationChart"/>
    <dgm:cxn modelId="{C752F5A5-309D-4FA5-9BC1-45333F3F8C15}" srcId="{35A49E8B-2AB0-4536-85D8-53DD611B1821}" destId="{31378ED5-EF2C-4F40-94F5-D4F045D65F5E}" srcOrd="0" destOrd="0" parTransId="{688F83AE-5FF2-425E-9863-C65290BC6DDA}" sibTransId="{28C34714-50E5-4277-808F-FB1FB2B945EE}"/>
    <dgm:cxn modelId="{32C9C942-71B8-4EFD-B69F-1F8E9F1154EA}" type="presOf" srcId="{A393FC24-E1F3-48F6-9BCE-8F22136222EC}" destId="{2EB254DB-4709-4A69-8565-EA1613AF9E55}" srcOrd="1" destOrd="0" presId="urn:microsoft.com/office/officeart/2008/layout/HalfCircleOrganizationChart"/>
    <dgm:cxn modelId="{D1BEC3F8-036D-4166-91E6-1D05EF45F3F3}" type="presOf" srcId="{665E489C-8D8A-4131-ADBB-ED52DEF43507}" destId="{07686929-1C97-453A-ACC0-1F7A80F8A547}" srcOrd="0" destOrd="0" presId="urn:microsoft.com/office/officeart/2008/layout/HalfCircleOrganizationChart"/>
    <dgm:cxn modelId="{3C930C69-24F5-44FF-A215-661B2A8A3752}" srcId="{35A49E8B-2AB0-4536-85D8-53DD611B1821}" destId="{41EE76E0-7917-437B-BF7E-4BDEE5D9E29D}" srcOrd="1" destOrd="0" parTransId="{75A6AEA6-9932-4B68-A6AB-1021CC92E077}" sibTransId="{3BD21ECB-89B9-45C7-A74B-450AAC338500}"/>
    <dgm:cxn modelId="{8B79409B-AA8B-4EA0-BB96-EAB019EA6A3E}" type="presOf" srcId="{996A175C-24F6-4EDA-BC49-CCF3662960A9}" destId="{F337C924-4714-4338-830C-8C25CB1CA88A}" srcOrd="0" destOrd="0" presId="urn:microsoft.com/office/officeart/2008/layout/HalfCircleOrganizationChart"/>
    <dgm:cxn modelId="{B415320B-B1EB-449A-A5F8-6327D6BE3A1F}" type="presOf" srcId="{084AACC2-A7D5-47CD-9814-2F62ED3191AB}" destId="{A933794D-3481-4ABD-B422-10C4F360A6E5}" srcOrd="0" destOrd="0" presId="urn:microsoft.com/office/officeart/2008/layout/HalfCircleOrganizationChart"/>
    <dgm:cxn modelId="{912928E0-BD2B-49A2-9372-0497433A424D}" srcId="{35A49E8B-2AB0-4536-85D8-53DD611B1821}" destId="{A393FC24-E1F3-48F6-9BCE-8F22136222EC}" srcOrd="5" destOrd="0" parTransId="{B629F523-2DE9-4377-A1DE-2DB5D08A28C9}" sibTransId="{DB62D101-76A7-4621-B37F-B41057BEE2B4}"/>
    <dgm:cxn modelId="{AA6788B1-B331-44C1-AA5C-63BF42A1E031}" type="presOf" srcId="{084AACC2-A7D5-47CD-9814-2F62ED3191AB}" destId="{17DA6F77-9B01-4E79-9735-219C37D1DA99}" srcOrd="1" destOrd="0" presId="urn:microsoft.com/office/officeart/2008/layout/HalfCircleOrganizationChart"/>
    <dgm:cxn modelId="{ECBEAAFB-9C65-4E02-A8DD-E8F274A8E210}" srcId="{35A49E8B-2AB0-4536-85D8-53DD611B1821}" destId="{665E489C-8D8A-4131-ADBB-ED52DEF43507}" srcOrd="6" destOrd="0" parTransId="{996A175C-24F6-4EDA-BC49-CCF3662960A9}" sibTransId="{A1E18FCA-F420-4D6A-9893-4F1CA0AB3B39}"/>
    <dgm:cxn modelId="{9389E060-A415-4354-BA90-6005A4662178}" srcId="{F28ACA97-04C1-4815-B897-8FAE22CBC7B1}" destId="{35A49E8B-2AB0-4536-85D8-53DD611B1821}" srcOrd="0" destOrd="0" parTransId="{D3DD7EC1-89F5-41B7-AC8F-80704EA28114}" sibTransId="{425FF544-7625-4C8A-8426-F3A8B3E6C22B}"/>
    <dgm:cxn modelId="{A1C9E035-B81F-4AEA-A0E2-FC521B91D2B0}" srcId="{35A49E8B-2AB0-4536-85D8-53DD611B1821}" destId="{059730F6-8DF2-421F-A23A-279DD2B26D05}" srcOrd="2" destOrd="0" parTransId="{E7405D29-AD3D-4A12-A1C0-0A7476A74E70}" sibTransId="{CA0A9693-3912-4093-9FE4-9747D15A9E27}"/>
    <dgm:cxn modelId="{9333611D-BC4F-4FFB-A217-718A601CDED4}" type="presOf" srcId="{D801F2B5-A80F-4620-AAD0-3829BE5A0E99}" destId="{C93DBB2A-8857-41C3-A52C-900EECCF6C99}" srcOrd="0" destOrd="0" presId="urn:microsoft.com/office/officeart/2008/layout/HalfCircleOrganizationChart"/>
    <dgm:cxn modelId="{582857CE-B7A3-437F-B358-4DE80F861A67}" type="presOf" srcId="{A393FC24-E1F3-48F6-9BCE-8F22136222EC}" destId="{3590EC6F-499A-4238-B539-424FB5DBB79C}" srcOrd="0" destOrd="0" presId="urn:microsoft.com/office/officeart/2008/layout/HalfCircleOrganizationChart"/>
    <dgm:cxn modelId="{2E924E60-F69E-466C-9AAA-83B66E9F0FB8}" srcId="{35A49E8B-2AB0-4536-85D8-53DD611B1821}" destId="{084AACC2-A7D5-47CD-9814-2F62ED3191AB}" srcOrd="4" destOrd="0" parTransId="{2A087328-E19F-47ED-B9F6-C3C156DD7DF9}" sibTransId="{02C811D5-8341-4384-9961-E21F8DB515F5}"/>
    <dgm:cxn modelId="{2342C3FB-943F-4505-A54D-7392D84FFA29}" type="presOf" srcId="{B629F523-2DE9-4377-A1DE-2DB5D08A28C9}" destId="{E2191DBF-EA2F-4E21-8329-3010D6498966}" srcOrd="0" destOrd="0" presId="urn:microsoft.com/office/officeart/2008/layout/HalfCircleOrganizationChart"/>
    <dgm:cxn modelId="{8B44DAA2-F64D-4849-8F5B-9005332869AD}" type="presOf" srcId="{688F83AE-5FF2-425E-9863-C65290BC6DDA}" destId="{D4BBEA44-F42F-4135-8FB2-FD8E667D3D2F}" srcOrd="0" destOrd="0" presId="urn:microsoft.com/office/officeart/2008/layout/HalfCircleOrganizationChart"/>
    <dgm:cxn modelId="{FADD857A-F3E1-4455-BAC0-5E84ADA2E87D}" type="presOf" srcId="{31378ED5-EF2C-4F40-94F5-D4F045D65F5E}" destId="{382DAA2C-5A3A-41A5-A456-4DC0B5AD674E}" srcOrd="1" destOrd="0" presId="urn:microsoft.com/office/officeart/2008/layout/HalfCircleOrganizationChart"/>
    <dgm:cxn modelId="{7DD05940-F9C5-4DEF-BDD7-3F5BC64753CF}" type="presOf" srcId="{665E489C-8D8A-4131-ADBB-ED52DEF43507}" destId="{A0081CB9-17B0-43C4-9251-A36F7B0890AB}" srcOrd="1" destOrd="0" presId="urn:microsoft.com/office/officeart/2008/layout/HalfCircleOrganizationChart"/>
    <dgm:cxn modelId="{AFF02F70-3CEE-4AE4-89A8-59998BE1A190}" srcId="{35A49E8B-2AB0-4536-85D8-53DD611B1821}" destId="{D801F2B5-A80F-4620-AAD0-3829BE5A0E99}" srcOrd="3" destOrd="0" parTransId="{E7239CD8-DD4C-4DBB-AB9C-0B2FADA83E0D}" sibTransId="{E01351B0-FC38-4559-A042-C1FC4B4AB36A}"/>
    <dgm:cxn modelId="{C5743131-2E75-4770-9519-626A0A7F933B}" type="presParOf" srcId="{736CCEFD-A47B-4E04-987A-052DBFE33643}" destId="{D810EDE5-8223-4F29-A5DD-A7965867B375}" srcOrd="0" destOrd="0" presId="urn:microsoft.com/office/officeart/2008/layout/HalfCircleOrganizationChart"/>
    <dgm:cxn modelId="{B237F305-BB47-4164-BC20-9F9535364A28}" type="presParOf" srcId="{D810EDE5-8223-4F29-A5DD-A7965867B375}" destId="{692B12A5-9F1B-43BD-B32B-E29763A4846A}" srcOrd="0" destOrd="0" presId="urn:microsoft.com/office/officeart/2008/layout/HalfCircleOrganizationChart"/>
    <dgm:cxn modelId="{06ACF8DC-7600-4261-814F-BE941750BABC}" type="presParOf" srcId="{692B12A5-9F1B-43BD-B32B-E29763A4846A}" destId="{5E8BEFC7-140F-4C9A-BDC5-2B75CB150B95}" srcOrd="0" destOrd="0" presId="urn:microsoft.com/office/officeart/2008/layout/HalfCircleOrganizationChart"/>
    <dgm:cxn modelId="{725288C9-7A84-408C-A013-C805E6ADBCF6}" type="presParOf" srcId="{692B12A5-9F1B-43BD-B32B-E29763A4846A}" destId="{EBC66448-0E36-4254-A8A9-19E980088A2A}" srcOrd="1" destOrd="0" presId="urn:microsoft.com/office/officeart/2008/layout/HalfCircleOrganizationChart"/>
    <dgm:cxn modelId="{336D50F8-AF22-402F-AD22-A845C18BBFB5}" type="presParOf" srcId="{692B12A5-9F1B-43BD-B32B-E29763A4846A}" destId="{97DA2AC0-B6DE-4EB9-89B6-24209B19CEE1}" srcOrd="2" destOrd="0" presId="urn:microsoft.com/office/officeart/2008/layout/HalfCircleOrganizationChart"/>
    <dgm:cxn modelId="{B8EC2F8D-E94B-4030-BAE6-DB9F24FA45F5}" type="presParOf" srcId="{692B12A5-9F1B-43BD-B32B-E29763A4846A}" destId="{1F704E61-6FB4-4B57-A697-24FBDE068C9F}" srcOrd="3" destOrd="0" presId="urn:microsoft.com/office/officeart/2008/layout/HalfCircleOrganizationChart"/>
    <dgm:cxn modelId="{6C28DEC4-9608-4FE8-BA6F-0C933BE8065D}" type="presParOf" srcId="{D810EDE5-8223-4F29-A5DD-A7965867B375}" destId="{490C0939-007A-411A-AE8C-AF2A02090BAB}" srcOrd="1" destOrd="0" presId="urn:microsoft.com/office/officeart/2008/layout/HalfCircleOrganizationChart"/>
    <dgm:cxn modelId="{08DF819A-9678-4A5B-98E4-C9A1B3FDFE58}" type="presParOf" srcId="{490C0939-007A-411A-AE8C-AF2A02090BAB}" destId="{36CE6D7A-045D-470C-A1B9-CE20AF13FF33}" srcOrd="0" destOrd="0" presId="urn:microsoft.com/office/officeart/2008/layout/HalfCircleOrganizationChart"/>
    <dgm:cxn modelId="{08F69574-1281-4495-AB35-D7D543326FEE}" type="presParOf" srcId="{490C0939-007A-411A-AE8C-AF2A02090BAB}" destId="{0AEC0C45-241F-4317-BE78-545703FB8198}" srcOrd="1" destOrd="0" presId="urn:microsoft.com/office/officeart/2008/layout/HalfCircleOrganizationChart"/>
    <dgm:cxn modelId="{6CF1219A-D266-4765-930D-9E537368B088}" type="presParOf" srcId="{0AEC0C45-241F-4317-BE78-545703FB8198}" destId="{D0AE84F4-3539-4F00-AE74-8E0F1E0CF0AB}" srcOrd="0" destOrd="0" presId="urn:microsoft.com/office/officeart/2008/layout/HalfCircleOrganizationChart"/>
    <dgm:cxn modelId="{89DE4D47-46D0-4DAD-8648-E7238FA92EE3}" type="presParOf" srcId="{D0AE84F4-3539-4F00-AE74-8E0F1E0CF0AB}" destId="{81A3EC81-45A5-44CA-B29C-456E847C033F}" srcOrd="0" destOrd="0" presId="urn:microsoft.com/office/officeart/2008/layout/HalfCircleOrganizationChart"/>
    <dgm:cxn modelId="{C8AA425A-AA24-40A4-B545-F33D1BEA1870}" type="presParOf" srcId="{D0AE84F4-3539-4F00-AE74-8E0F1E0CF0AB}" destId="{B9F62DBE-D3D0-45C4-813F-A0FA0DEEB5CD}" srcOrd="1" destOrd="0" presId="urn:microsoft.com/office/officeart/2008/layout/HalfCircleOrganizationChart"/>
    <dgm:cxn modelId="{29BB2CA6-F754-4BED-9ECA-8109103EA499}" type="presParOf" srcId="{D0AE84F4-3539-4F00-AE74-8E0F1E0CF0AB}" destId="{25C979B8-78B5-4E5D-9323-E0CF8B4B4C2C}" srcOrd="2" destOrd="0" presId="urn:microsoft.com/office/officeart/2008/layout/HalfCircleOrganizationChart"/>
    <dgm:cxn modelId="{5186BBD9-9295-4D12-A1D6-22A4D171A15B}" type="presParOf" srcId="{D0AE84F4-3539-4F00-AE74-8E0F1E0CF0AB}" destId="{F9D9C50F-E363-492A-B794-173C6D6963D6}" srcOrd="3" destOrd="0" presId="urn:microsoft.com/office/officeart/2008/layout/HalfCircleOrganizationChart"/>
    <dgm:cxn modelId="{BFA560A5-EE22-482C-B04E-F1E538FA77D0}" type="presParOf" srcId="{0AEC0C45-241F-4317-BE78-545703FB8198}" destId="{17A35756-33AF-4235-B663-35DD192B2836}" srcOrd="1" destOrd="0" presId="urn:microsoft.com/office/officeart/2008/layout/HalfCircleOrganizationChart"/>
    <dgm:cxn modelId="{63742D4E-1A35-4D3D-AC88-0C9B9B9E6C19}" type="presParOf" srcId="{0AEC0C45-241F-4317-BE78-545703FB8198}" destId="{A6DF9A3D-2CF5-4B7D-8D5D-64DC92868199}" srcOrd="2" destOrd="0" presId="urn:microsoft.com/office/officeart/2008/layout/HalfCircleOrganizationChart"/>
    <dgm:cxn modelId="{9448D0ED-00E9-4287-9EBE-F6DAB6A65394}" type="presParOf" srcId="{490C0939-007A-411A-AE8C-AF2A02090BAB}" destId="{92D60CA3-DDD6-4A7C-8292-7AD01C06D608}" srcOrd="2" destOrd="0" presId="urn:microsoft.com/office/officeart/2008/layout/HalfCircleOrganizationChart"/>
    <dgm:cxn modelId="{C0A95781-C3C9-4310-B37A-E82BED3B3DDE}" type="presParOf" srcId="{490C0939-007A-411A-AE8C-AF2A02090BAB}" destId="{F4EF5D27-412D-487F-901B-CAF1952EBA7F}" srcOrd="3" destOrd="0" presId="urn:microsoft.com/office/officeart/2008/layout/HalfCircleOrganizationChart"/>
    <dgm:cxn modelId="{FCB033D2-84A0-48D5-AC51-512CE8926EEF}" type="presParOf" srcId="{F4EF5D27-412D-487F-901B-CAF1952EBA7F}" destId="{0E2872C8-7217-4F66-BA58-B888EB6F6302}" srcOrd="0" destOrd="0" presId="urn:microsoft.com/office/officeart/2008/layout/HalfCircleOrganizationChart"/>
    <dgm:cxn modelId="{47B639BF-B802-4B9C-8CE9-558B39A1E751}" type="presParOf" srcId="{0E2872C8-7217-4F66-BA58-B888EB6F6302}" destId="{C93DBB2A-8857-41C3-A52C-900EECCF6C99}" srcOrd="0" destOrd="0" presId="urn:microsoft.com/office/officeart/2008/layout/HalfCircleOrganizationChart"/>
    <dgm:cxn modelId="{4FFD1D9F-88A1-478F-B63C-91B3D4BFDE7C}" type="presParOf" srcId="{0E2872C8-7217-4F66-BA58-B888EB6F6302}" destId="{6ECD7C38-8BFD-4A39-9ECA-61F425CAE206}" srcOrd="1" destOrd="0" presId="urn:microsoft.com/office/officeart/2008/layout/HalfCircleOrganizationChart"/>
    <dgm:cxn modelId="{EB972253-0DDD-44AC-A550-975FE976A9FB}" type="presParOf" srcId="{0E2872C8-7217-4F66-BA58-B888EB6F6302}" destId="{B57F1A52-0272-48EA-9D97-78F68130B9E5}" srcOrd="2" destOrd="0" presId="urn:microsoft.com/office/officeart/2008/layout/HalfCircleOrganizationChart"/>
    <dgm:cxn modelId="{2658E7AC-6015-4E97-A95C-9EDCDE8366B6}" type="presParOf" srcId="{0E2872C8-7217-4F66-BA58-B888EB6F6302}" destId="{16938ADE-A143-4AC9-9AC2-B2B92E309564}" srcOrd="3" destOrd="0" presId="urn:microsoft.com/office/officeart/2008/layout/HalfCircleOrganizationChart"/>
    <dgm:cxn modelId="{70949739-B293-4D95-98B0-E74487322485}" type="presParOf" srcId="{F4EF5D27-412D-487F-901B-CAF1952EBA7F}" destId="{33BF59CA-C4BE-4D21-A094-3D69F3217586}" srcOrd="1" destOrd="0" presId="urn:microsoft.com/office/officeart/2008/layout/HalfCircleOrganizationChart"/>
    <dgm:cxn modelId="{B39398D3-46CA-4493-B4EA-7B291599EC81}" type="presParOf" srcId="{F4EF5D27-412D-487F-901B-CAF1952EBA7F}" destId="{33529C1B-2EFE-4FFE-8EF6-879447A9CC57}" srcOrd="2" destOrd="0" presId="urn:microsoft.com/office/officeart/2008/layout/HalfCircleOrganizationChart"/>
    <dgm:cxn modelId="{160F83EE-389B-44CD-9D0E-B2B408E59D2F}" type="presParOf" srcId="{490C0939-007A-411A-AE8C-AF2A02090BAB}" destId="{AABD7457-976C-43C8-A98A-9F79DB5BD462}" srcOrd="4" destOrd="0" presId="urn:microsoft.com/office/officeart/2008/layout/HalfCircleOrganizationChart"/>
    <dgm:cxn modelId="{99EB907E-2EDE-4685-BA2E-F532FC63E3B6}" type="presParOf" srcId="{490C0939-007A-411A-AE8C-AF2A02090BAB}" destId="{29E81F86-F57B-420B-AB56-788C771B6D55}" srcOrd="5" destOrd="0" presId="urn:microsoft.com/office/officeart/2008/layout/HalfCircleOrganizationChart"/>
    <dgm:cxn modelId="{669E7297-13FF-4ECD-8FC4-C2BED1DEDA22}" type="presParOf" srcId="{29E81F86-F57B-420B-AB56-788C771B6D55}" destId="{FF7CD6C4-4D6A-487A-88D7-87DBFC39BC43}" srcOrd="0" destOrd="0" presId="urn:microsoft.com/office/officeart/2008/layout/HalfCircleOrganizationChart"/>
    <dgm:cxn modelId="{3FCEBAFC-DC08-4A56-9EB8-2CEE12F72BB5}" type="presParOf" srcId="{FF7CD6C4-4D6A-487A-88D7-87DBFC39BC43}" destId="{A933794D-3481-4ABD-B422-10C4F360A6E5}" srcOrd="0" destOrd="0" presId="urn:microsoft.com/office/officeart/2008/layout/HalfCircleOrganizationChart"/>
    <dgm:cxn modelId="{A7033DFF-24A4-4A1B-B9CB-D92A6037F8AC}" type="presParOf" srcId="{FF7CD6C4-4D6A-487A-88D7-87DBFC39BC43}" destId="{87004068-035E-445A-AD74-870264897795}" srcOrd="1" destOrd="0" presId="urn:microsoft.com/office/officeart/2008/layout/HalfCircleOrganizationChart"/>
    <dgm:cxn modelId="{7D4A18E5-CDBD-4829-9E12-E554D9E683CB}" type="presParOf" srcId="{FF7CD6C4-4D6A-487A-88D7-87DBFC39BC43}" destId="{99ED731E-E8E3-45A2-A0BB-A716B29F0CF3}" srcOrd="2" destOrd="0" presId="urn:microsoft.com/office/officeart/2008/layout/HalfCircleOrganizationChart"/>
    <dgm:cxn modelId="{AC295370-9FC8-4F7D-99FC-8D678282E4EF}" type="presParOf" srcId="{FF7CD6C4-4D6A-487A-88D7-87DBFC39BC43}" destId="{17DA6F77-9B01-4E79-9735-219C37D1DA99}" srcOrd="3" destOrd="0" presId="urn:microsoft.com/office/officeart/2008/layout/HalfCircleOrganizationChart"/>
    <dgm:cxn modelId="{8EB2CEB4-5FA5-4CDE-9608-B22C0F8F0407}" type="presParOf" srcId="{29E81F86-F57B-420B-AB56-788C771B6D55}" destId="{E42B6836-5801-4C65-AC80-69AFF5666F73}" srcOrd="1" destOrd="0" presId="urn:microsoft.com/office/officeart/2008/layout/HalfCircleOrganizationChart"/>
    <dgm:cxn modelId="{5FA7416B-4C07-4C33-9384-6EB68962256A}" type="presParOf" srcId="{29E81F86-F57B-420B-AB56-788C771B6D55}" destId="{8484CF35-1B4A-460E-A9FE-C6ACE6FFA5B0}" srcOrd="2" destOrd="0" presId="urn:microsoft.com/office/officeart/2008/layout/HalfCircleOrganizationChart"/>
    <dgm:cxn modelId="{3D451249-9CA1-4E65-8071-12331EC5A30A}" type="presParOf" srcId="{490C0939-007A-411A-AE8C-AF2A02090BAB}" destId="{E2191DBF-EA2F-4E21-8329-3010D6498966}" srcOrd="6" destOrd="0" presId="urn:microsoft.com/office/officeart/2008/layout/HalfCircleOrganizationChart"/>
    <dgm:cxn modelId="{E6E95060-4FD5-4E22-8E05-E9D798EE30D4}" type="presParOf" srcId="{490C0939-007A-411A-AE8C-AF2A02090BAB}" destId="{E502CE07-574D-4946-A109-06063504F46A}" srcOrd="7" destOrd="0" presId="urn:microsoft.com/office/officeart/2008/layout/HalfCircleOrganizationChart"/>
    <dgm:cxn modelId="{2D9B6094-87BA-45D0-B1C5-9D1C1CF91D1F}" type="presParOf" srcId="{E502CE07-574D-4946-A109-06063504F46A}" destId="{793354DF-383A-4F83-AD10-11901D727696}" srcOrd="0" destOrd="0" presId="urn:microsoft.com/office/officeart/2008/layout/HalfCircleOrganizationChart"/>
    <dgm:cxn modelId="{BA6DBB8F-812A-4048-AEE0-BC8450C0F5AF}" type="presParOf" srcId="{793354DF-383A-4F83-AD10-11901D727696}" destId="{3590EC6F-499A-4238-B539-424FB5DBB79C}" srcOrd="0" destOrd="0" presId="urn:microsoft.com/office/officeart/2008/layout/HalfCircleOrganizationChart"/>
    <dgm:cxn modelId="{BED7B322-F3DD-45E4-9935-D4886C195A4D}" type="presParOf" srcId="{793354DF-383A-4F83-AD10-11901D727696}" destId="{D6A10A87-B27F-416F-BAAD-AE17A687E9CB}" srcOrd="1" destOrd="0" presId="urn:microsoft.com/office/officeart/2008/layout/HalfCircleOrganizationChart"/>
    <dgm:cxn modelId="{2A6DE908-19F9-4F6A-94E6-D551C5D5D5C8}" type="presParOf" srcId="{793354DF-383A-4F83-AD10-11901D727696}" destId="{2BEDC511-3AF4-4059-869F-4C607362A249}" srcOrd="2" destOrd="0" presId="urn:microsoft.com/office/officeart/2008/layout/HalfCircleOrganizationChart"/>
    <dgm:cxn modelId="{FDA7CF47-CF8D-4886-975D-FE90EEEA2B14}" type="presParOf" srcId="{793354DF-383A-4F83-AD10-11901D727696}" destId="{2EB254DB-4709-4A69-8565-EA1613AF9E55}" srcOrd="3" destOrd="0" presId="urn:microsoft.com/office/officeart/2008/layout/HalfCircleOrganizationChart"/>
    <dgm:cxn modelId="{46C32E80-8B9A-4B7F-88B6-63ED40095C8D}" type="presParOf" srcId="{E502CE07-574D-4946-A109-06063504F46A}" destId="{839E59D8-2ECA-4267-A765-A3B7C2E56DD0}" srcOrd="1" destOrd="0" presId="urn:microsoft.com/office/officeart/2008/layout/HalfCircleOrganizationChart"/>
    <dgm:cxn modelId="{E3CEEC0E-5B7D-4E4B-995D-64680E341506}" type="presParOf" srcId="{E502CE07-574D-4946-A109-06063504F46A}" destId="{32DE71D5-BCC0-48F6-9E27-52F427F87893}" srcOrd="2" destOrd="0" presId="urn:microsoft.com/office/officeart/2008/layout/HalfCircleOrganizationChart"/>
    <dgm:cxn modelId="{8FE19DD3-0AE2-4834-897C-E401E06D2CE7}" type="presParOf" srcId="{490C0939-007A-411A-AE8C-AF2A02090BAB}" destId="{F337C924-4714-4338-830C-8C25CB1CA88A}" srcOrd="8" destOrd="0" presId="urn:microsoft.com/office/officeart/2008/layout/HalfCircleOrganizationChart"/>
    <dgm:cxn modelId="{662218DD-9CF0-44AB-9175-7709EFBA733A}" type="presParOf" srcId="{490C0939-007A-411A-AE8C-AF2A02090BAB}" destId="{0856EFD1-29D0-4493-83B3-C6BD259544E2}" srcOrd="9" destOrd="0" presId="urn:microsoft.com/office/officeart/2008/layout/HalfCircleOrganizationChart"/>
    <dgm:cxn modelId="{B1E3E561-CDD7-44B3-BDC9-038FDD4D66BC}" type="presParOf" srcId="{0856EFD1-29D0-4493-83B3-C6BD259544E2}" destId="{60220597-8CCB-42DB-9712-A7271CEE96EA}" srcOrd="0" destOrd="0" presId="urn:microsoft.com/office/officeart/2008/layout/HalfCircleOrganizationChart"/>
    <dgm:cxn modelId="{E6AB9B37-A072-45B2-A75D-47222734FDDF}" type="presParOf" srcId="{60220597-8CCB-42DB-9712-A7271CEE96EA}" destId="{07686929-1C97-453A-ACC0-1F7A80F8A547}" srcOrd="0" destOrd="0" presId="urn:microsoft.com/office/officeart/2008/layout/HalfCircleOrganizationChart"/>
    <dgm:cxn modelId="{730C2816-A7C1-4EF6-A36C-2A7677C03759}" type="presParOf" srcId="{60220597-8CCB-42DB-9712-A7271CEE96EA}" destId="{687F9863-C21E-4EF4-89CC-CBCA3F8ED9C7}" srcOrd="1" destOrd="0" presId="urn:microsoft.com/office/officeart/2008/layout/HalfCircleOrganizationChart"/>
    <dgm:cxn modelId="{DC5CA87D-BB9D-4AAB-BBDC-FD5852FA0F0E}" type="presParOf" srcId="{60220597-8CCB-42DB-9712-A7271CEE96EA}" destId="{2BD85377-EE4E-460C-A5EB-EA693DB00FF6}" srcOrd="2" destOrd="0" presId="urn:microsoft.com/office/officeart/2008/layout/HalfCircleOrganizationChart"/>
    <dgm:cxn modelId="{B08385DD-5A4E-4995-927B-17750E8CE20A}" type="presParOf" srcId="{60220597-8CCB-42DB-9712-A7271CEE96EA}" destId="{A0081CB9-17B0-43C4-9251-A36F7B0890AB}" srcOrd="3" destOrd="0" presId="urn:microsoft.com/office/officeart/2008/layout/HalfCircleOrganizationChart"/>
    <dgm:cxn modelId="{57C78B58-6459-40C9-A683-ECBD410B1A70}" type="presParOf" srcId="{0856EFD1-29D0-4493-83B3-C6BD259544E2}" destId="{75CE2F7F-A9F8-4E39-8B48-3C51E66281C9}" srcOrd="1" destOrd="0" presId="urn:microsoft.com/office/officeart/2008/layout/HalfCircleOrganizationChart"/>
    <dgm:cxn modelId="{9675BBE2-8668-4C2A-8302-201C387B4FE0}" type="presParOf" srcId="{0856EFD1-29D0-4493-83B3-C6BD259544E2}" destId="{B4BC0529-37A4-419C-A9F8-72911D655847}" srcOrd="2" destOrd="0" presId="urn:microsoft.com/office/officeart/2008/layout/HalfCircleOrganizationChart"/>
    <dgm:cxn modelId="{570486C0-F381-47C2-8455-A0FE096DD220}" type="presParOf" srcId="{D810EDE5-8223-4F29-A5DD-A7965867B375}" destId="{2CD031FB-30B0-43BE-BF54-E40AC60B9517}" srcOrd="2" destOrd="0" presId="urn:microsoft.com/office/officeart/2008/layout/HalfCircleOrganizationChart"/>
    <dgm:cxn modelId="{D4B77A33-F53D-426B-B8D5-43803242ED00}" type="presParOf" srcId="{2CD031FB-30B0-43BE-BF54-E40AC60B9517}" destId="{D4BBEA44-F42F-4135-8FB2-FD8E667D3D2F}" srcOrd="0" destOrd="0" presId="urn:microsoft.com/office/officeart/2008/layout/HalfCircleOrganizationChart"/>
    <dgm:cxn modelId="{CCE5D807-13A2-4817-889A-88B7D0895AFF}" type="presParOf" srcId="{2CD031FB-30B0-43BE-BF54-E40AC60B9517}" destId="{794568B7-172E-4581-809B-D865CB8B517F}" srcOrd="1" destOrd="0" presId="urn:microsoft.com/office/officeart/2008/layout/HalfCircleOrganizationChart"/>
    <dgm:cxn modelId="{AD231D0E-96C6-4E6E-AE7A-38A198FA406A}" type="presParOf" srcId="{794568B7-172E-4581-809B-D865CB8B517F}" destId="{9924C9F9-9B8D-4A56-ABEB-D09EE4D8D345}" srcOrd="0" destOrd="0" presId="urn:microsoft.com/office/officeart/2008/layout/HalfCircleOrganizationChart"/>
    <dgm:cxn modelId="{43A0F07B-F3A5-4A8A-9598-7CFDF905CAAC}" type="presParOf" srcId="{9924C9F9-9B8D-4A56-ABEB-D09EE4D8D345}" destId="{B7C9C73A-25D1-4462-8259-A93DDC74F2E3}" srcOrd="0" destOrd="0" presId="urn:microsoft.com/office/officeart/2008/layout/HalfCircleOrganizationChart"/>
    <dgm:cxn modelId="{60E52E75-C124-476B-A13E-913D8CA76DC9}" type="presParOf" srcId="{9924C9F9-9B8D-4A56-ABEB-D09EE4D8D345}" destId="{ED43EBCB-C6D1-48AA-95B0-A3B92B6D6D40}" srcOrd="1" destOrd="0" presId="urn:microsoft.com/office/officeart/2008/layout/HalfCircleOrganizationChart"/>
    <dgm:cxn modelId="{C410CC7E-ED8F-490F-8FBA-943D158C3DC2}" type="presParOf" srcId="{9924C9F9-9B8D-4A56-ABEB-D09EE4D8D345}" destId="{D569567D-CCDB-409A-A79C-64D83340A942}" srcOrd="2" destOrd="0" presId="urn:microsoft.com/office/officeart/2008/layout/HalfCircleOrganizationChart"/>
    <dgm:cxn modelId="{FEA034AC-A8A3-4623-967D-FDD02A268EC4}" type="presParOf" srcId="{9924C9F9-9B8D-4A56-ABEB-D09EE4D8D345}" destId="{382DAA2C-5A3A-41A5-A456-4DC0B5AD674E}" srcOrd="3" destOrd="0" presId="urn:microsoft.com/office/officeart/2008/layout/HalfCircleOrganizationChart"/>
    <dgm:cxn modelId="{C979CE5E-8574-45D5-9330-F9028BE69CEE}" type="presParOf" srcId="{794568B7-172E-4581-809B-D865CB8B517F}" destId="{332361D3-C3D6-4A90-A38A-ACE7EFC8D4F4}" srcOrd="1" destOrd="0" presId="urn:microsoft.com/office/officeart/2008/layout/HalfCircleOrganizationChart"/>
    <dgm:cxn modelId="{5A5D2943-A2ED-4C78-BF75-6B84F470ECBD}" type="presParOf" srcId="{794568B7-172E-4581-809B-D865CB8B517F}" destId="{470D9367-A89B-4FCD-8FA0-A00E397DB5FF}" srcOrd="2" destOrd="0" presId="urn:microsoft.com/office/officeart/2008/layout/HalfCircleOrganizationChart"/>
    <dgm:cxn modelId="{6B56F435-D37B-42D8-BEEE-220997DE967D}" type="presParOf" srcId="{2CD031FB-30B0-43BE-BF54-E40AC60B9517}" destId="{F2099C49-C550-463B-A2D5-A2550D3E429D}" srcOrd="2" destOrd="0" presId="urn:microsoft.com/office/officeart/2008/layout/HalfCircleOrganizationChart"/>
    <dgm:cxn modelId="{BA653F6C-D41B-49F8-95E2-5AA8AE84D7EC}" type="presParOf" srcId="{2CD031FB-30B0-43BE-BF54-E40AC60B9517}" destId="{C6A6D411-3443-41C5-8058-EC85D7A44E99}" srcOrd="3" destOrd="0" presId="urn:microsoft.com/office/officeart/2008/layout/HalfCircleOrganizationChart"/>
    <dgm:cxn modelId="{E551356C-AEDC-4003-A701-B65B61296BE3}" type="presParOf" srcId="{C6A6D411-3443-41C5-8058-EC85D7A44E99}" destId="{2DEAE4CE-4B52-416A-B1DA-320ADB84CBF1}" srcOrd="0" destOrd="0" presId="urn:microsoft.com/office/officeart/2008/layout/HalfCircleOrganizationChart"/>
    <dgm:cxn modelId="{7E625074-A702-4F9D-9AA9-AC267BAC9AD1}" type="presParOf" srcId="{2DEAE4CE-4B52-416A-B1DA-320ADB84CBF1}" destId="{A22CFAE5-1B6D-4D26-90B1-3A97179D3B04}" srcOrd="0" destOrd="0" presId="urn:microsoft.com/office/officeart/2008/layout/HalfCircleOrganizationChart"/>
    <dgm:cxn modelId="{16499EC7-DE6C-43FC-BF96-B569397CA84C}" type="presParOf" srcId="{2DEAE4CE-4B52-416A-B1DA-320ADB84CBF1}" destId="{BF2F649C-C160-4B9C-8266-4AFFD99441D0}" srcOrd="1" destOrd="0" presId="urn:microsoft.com/office/officeart/2008/layout/HalfCircleOrganizationChart"/>
    <dgm:cxn modelId="{FF7AED3B-8D09-4196-947E-3C6FCBB6FEA1}" type="presParOf" srcId="{2DEAE4CE-4B52-416A-B1DA-320ADB84CBF1}" destId="{D5AD6D8C-DF55-404A-8C77-5C851AE7CA2D}" srcOrd="2" destOrd="0" presId="urn:microsoft.com/office/officeart/2008/layout/HalfCircleOrganizationChart"/>
    <dgm:cxn modelId="{231E9848-B550-4C29-99E6-C64AC9116735}" type="presParOf" srcId="{2DEAE4CE-4B52-416A-B1DA-320ADB84CBF1}" destId="{A82C4A2E-DA9A-44BC-AD1A-DFDBD65FF772}" srcOrd="3" destOrd="0" presId="urn:microsoft.com/office/officeart/2008/layout/HalfCircleOrganizationChart"/>
    <dgm:cxn modelId="{0D7BC2A7-9F10-4AE2-9BD5-107FA1790C9D}" type="presParOf" srcId="{C6A6D411-3443-41C5-8058-EC85D7A44E99}" destId="{181C67B2-1438-484C-8D80-17A8EAC93EBD}" srcOrd="1" destOrd="0" presId="urn:microsoft.com/office/officeart/2008/layout/HalfCircleOrganizationChart"/>
    <dgm:cxn modelId="{E3076EBB-93AF-4F61-BC9D-3E094C65AE3F}" type="presParOf" srcId="{C6A6D411-3443-41C5-8058-EC85D7A44E99}" destId="{8260ADC7-8DBE-4400-BB12-FC6E2CD79A9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99C49-C550-463B-A2D5-A2550D3E429D}">
      <dsp:nvSpPr>
        <dsp:cNvPr id="0" name=""/>
        <dsp:cNvSpPr/>
      </dsp:nvSpPr>
      <dsp:spPr>
        <a:xfrm>
          <a:off x="3838518" y="1825787"/>
          <a:ext cx="545449" cy="33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201"/>
              </a:lnTo>
              <a:lnTo>
                <a:pt x="545449" y="3322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BEA44-F42F-4135-8FB2-FD8E667D3D2F}">
      <dsp:nvSpPr>
        <dsp:cNvPr id="0" name=""/>
        <dsp:cNvSpPr/>
      </dsp:nvSpPr>
      <dsp:spPr>
        <a:xfrm>
          <a:off x="3293068" y="1825787"/>
          <a:ext cx="545449" cy="332201"/>
        </a:xfrm>
        <a:custGeom>
          <a:avLst/>
          <a:gdLst/>
          <a:ahLst/>
          <a:cxnLst/>
          <a:rect l="0" t="0" r="0" b="0"/>
          <a:pathLst>
            <a:path>
              <a:moveTo>
                <a:pt x="545449" y="0"/>
              </a:moveTo>
              <a:lnTo>
                <a:pt x="545449" y="332201"/>
              </a:lnTo>
              <a:lnTo>
                <a:pt x="0" y="3322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7C924-4714-4338-830C-8C25CB1CA88A}">
      <dsp:nvSpPr>
        <dsp:cNvPr id="0" name=""/>
        <dsp:cNvSpPr/>
      </dsp:nvSpPr>
      <dsp:spPr>
        <a:xfrm>
          <a:off x="3838518" y="1825787"/>
          <a:ext cx="3180694" cy="1147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084"/>
              </a:lnTo>
              <a:lnTo>
                <a:pt x="3180694" y="1009084"/>
              </a:lnTo>
              <a:lnTo>
                <a:pt x="3180694" y="11470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91DBF-EA2F-4E21-8329-3010D6498966}">
      <dsp:nvSpPr>
        <dsp:cNvPr id="0" name=""/>
        <dsp:cNvSpPr/>
      </dsp:nvSpPr>
      <dsp:spPr>
        <a:xfrm>
          <a:off x="3838518" y="1825787"/>
          <a:ext cx="1590347" cy="1147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084"/>
              </a:lnTo>
              <a:lnTo>
                <a:pt x="1590347" y="1009084"/>
              </a:lnTo>
              <a:lnTo>
                <a:pt x="1590347" y="11470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D7457-976C-43C8-A98A-9F79DB5BD462}">
      <dsp:nvSpPr>
        <dsp:cNvPr id="0" name=""/>
        <dsp:cNvSpPr/>
      </dsp:nvSpPr>
      <dsp:spPr>
        <a:xfrm>
          <a:off x="3792798" y="1825787"/>
          <a:ext cx="91440" cy="1147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70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0CA3-DDD6-4A7C-8292-7AD01C06D608}">
      <dsp:nvSpPr>
        <dsp:cNvPr id="0" name=""/>
        <dsp:cNvSpPr/>
      </dsp:nvSpPr>
      <dsp:spPr>
        <a:xfrm>
          <a:off x="2248171" y="1825787"/>
          <a:ext cx="1590347" cy="1147089"/>
        </a:xfrm>
        <a:custGeom>
          <a:avLst/>
          <a:gdLst/>
          <a:ahLst/>
          <a:cxnLst/>
          <a:rect l="0" t="0" r="0" b="0"/>
          <a:pathLst>
            <a:path>
              <a:moveTo>
                <a:pt x="1590347" y="0"/>
              </a:moveTo>
              <a:lnTo>
                <a:pt x="1590347" y="1009084"/>
              </a:lnTo>
              <a:lnTo>
                <a:pt x="0" y="1009084"/>
              </a:lnTo>
              <a:lnTo>
                <a:pt x="0" y="11470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E6D7A-045D-470C-A1B9-CE20AF13FF33}">
      <dsp:nvSpPr>
        <dsp:cNvPr id="0" name=""/>
        <dsp:cNvSpPr/>
      </dsp:nvSpPr>
      <dsp:spPr>
        <a:xfrm>
          <a:off x="657824" y="1825787"/>
          <a:ext cx="3180694" cy="1147089"/>
        </a:xfrm>
        <a:custGeom>
          <a:avLst/>
          <a:gdLst/>
          <a:ahLst/>
          <a:cxnLst/>
          <a:rect l="0" t="0" r="0" b="0"/>
          <a:pathLst>
            <a:path>
              <a:moveTo>
                <a:pt x="3180694" y="0"/>
              </a:moveTo>
              <a:lnTo>
                <a:pt x="3180694" y="1009084"/>
              </a:lnTo>
              <a:lnTo>
                <a:pt x="0" y="1009084"/>
              </a:lnTo>
              <a:lnTo>
                <a:pt x="0" y="11470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66448-0E36-4254-A8A9-19E980088A2A}">
      <dsp:nvSpPr>
        <dsp:cNvPr id="0" name=""/>
        <dsp:cNvSpPr/>
      </dsp:nvSpPr>
      <dsp:spPr>
        <a:xfrm>
          <a:off x="3509934" y="1168618"/>
          <a:ext cx="657168" cy="657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A2AC0-B6DE-4EB9-89B6-24209B19CEE1}">
      <dsp:nvSpPr>
        <dsp:cNvPr id="0" name=""/>
        <dsp:cNvSpPr/>
      </dsp:nvSpPr>
      <dsp:spPr>
        <a:xfrm>
          <a:off x="3509934" y="1168618"/>
          <a:ext cx="657168" cy="657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BEFC7-140F-4C9A-BDC5-2B75CB150B95}">
      <dsp:nvSpPr>
        <dsp:cNvPr id="0" name=""/>
        <dsp:cNvSpPr/>
      </dsp:nvSpPr>
      <dsp:spPr>
        <a:xfrm>
          <a:off x="3181350" y="1286909"/>
          <a:ext cx="1314336" cy="4205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Командир отряда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3181350" y="1286909"/>
        <a:ext cx="1314336" cy="420587"/>
      </dsp:txXfrm>
    </dsp:sp>
    <dsp:sp modelId="{B9F62DBE-D3D0-45C4-813F-A0FA0DEEB5CD}">
      <dsp:nvSpPr>
        <dsp:cNvPr id="0" name=""/>
        <dsp:cNvSpPr/>
      </dsp:nvSpPr>
      <dsp:spPr>
        <a:xfrm>
          <a:off x="329240" y="2972876"/>
          <a:ext cx="657168" cy="94454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979B8-78B5-4E5D-9323-E0CF8B4B4C2C}">
      <dsp:nvSpPr>
        <dsp:cNvPr id="0" name=""/>
        <dsp:cNvSpPr/>
      </dsp:nvSpPr>
      <dsp:spPr>
        <a:xfrm>
          <a:off x="329240" y="2972876"/>
          <a:ext cx="657168" cy="94454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3EC81-45A5-44CA-B29C-456E847C033F}">
      <dsp:nvSpPr>
        <dsp:cNvPr id="0" name=""/>
        <dsp:cNvSpPr/>
      </dsp:nvSpPr>
      <dsp:spPr>
        <a:xfrm>
          <a:off x="655" y="3142895"/>
          <a:ext cx="1314336" cy="6045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с</a:t>
          </a:r>
          <a:r>
            <a:rPr lang="ru-RU" sz="1200" b="1" i="0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оциального </a:t>
          </a:r>
          <a:r>
            <a:rPr lang="ru-RU" sz="1200" b="1" i="0" kern="1200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655" y="3142895"/>
        <a:ext cx="1314336" cy="604510"/>
      </dsp:txXfrm>
    </dsp:sp>
    <dsp:sp modelId="{6ECD7C38-8BFD-4A39-9ECA-61F425CAE206}">
      <dsp:nvSpPr>
        <dsp:cNvPr id="0" name=""/>
        <dsp:cNvSpPr/>
      </dsp:nvSpPr>
      <dsp:spPr>
        <a:xfrm>
          <a:off x="1919587" y="2972876"/>
          <a:ext cx="657168" cy="9025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F1A52-0272-48EA-9D97-78F68130B9E5}">
      <dsp:nvSpPr>
        <dsp:cNvPr id="0" name=""/>
        <dsp:cNvSpPr/>
      </dsp:nvSpPr>
      <dsp:spPr>
        <a:xfrm>
          <a:off x="1919587" y="2972876"/>
          <a:ext cx="657168" cy="9025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DBB2A-8857-41C3-A52C-900EECCF6C99}">
      <dsp:nvSpPr>
        <dsp:cNvPr id="0" name=""/>
        <dsp:cNvSpPr/>
      </dsp:nvSpPr>
      <dsp:spPr>
        <a:xfrm>
          <a:off x="1591003" y="3135328"/>
          <a:ext cx="1314336" cy="57760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экологического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1591003" y="3135328"/>
        <a:ext cx="1314336" cy="577605"/>
      </dsp:txXfrm>
    </dsp:sp>
    <dsp:sp modelId="{87004068-035E-445A-AD74-870264897795}">
      <dsp:nvSpPr>
        <dsp:cNvPr id="0" name=""/>
        <dsp:cNvSpPr/>
      </dsp:nvSpPr>
      <dsp:spPr>
        <a:xfrm>
          <a:off x="3509934" y="2972876"/>
          <a:ext cx="657168" cy="88148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D731E-E8E3-45A2-A0BB-A716B29F0CF3}">
      <dsp:nvSpPr>
        <dsp:cNvPr id="0" name=""/>
        <dsp:cNvSpPr/>
      </dsp:nvSpPr>
      <dsp:spPr>
        <a:xfrm>
          <a:off x="3509934" y="2972876"/>
          <a:ext cx="657168" cy="88148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3794D-3481-4ABD-B422-10C4F360A6E5}">
      <dsp:nvSpPr>
        <dsp:cNvPr id="0" name=""/>
        <dsp:cNvSpPr/>
      </dsp:nvSpPr>
      <dsp:spPr>
        <a:xfrm>
          <a:off x="3181350" y="3131544"/>
          <a:ext cx="1314336" cy="56415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спортивного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3181350" y="3131544"/>
        <a:ext cx="1314336" cy="564151"/>
      </dsp:txXfrm>
    </dsp:sp>
    <dsp:sp modelId="{D6A10A87-B27F-416F-BAAD-AE17A687E9CB}">
      <dsp:nvSpPr>
        <dsp:cNvPr id="0" name=""/>
        <dsp:cNvSpPr/>
      </dsp:nvSpPr>
      <dsp:spPr>
        <a:xfrm>
          <a:off x="5100281" y="2972876"/>
          <a:ext cx="657168" cy="8604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DC511-3AF4-4059-869F-4C607362A249}">
      <dsp:nvSpPr>
        <dsp:cNvPr id="0" name=""/>
        <dsp:cNvSpPr/>
      </dsp:nvSpPr>
      <dsp:spPr>
        <a:xfrm>
          <a:off x="5100281" y="2972876"/>
          <a:ext cx="657168" cy="8604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0EC6F-499A-4238-B539-424FB5DBB79C}">
      <dsp:nvSpPr>
        <dsp:cNvPr id="0" name=""/>
        <dsp:cNvSpPr/>
      </dsp:nvSpPr>
      <dsp:spPr>
        <a:xfrm>
          <a:off x="4771697" y="3127761"/>
          <a:ext cx="1314336" cy="5507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Куратор культурного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4771697" y="3127761"/>
        <a:ext cx="1314336" cy="550700"/>
      </dsp:txXfrm>
    </dsp:sp>
    <dsp:sp modelId="{687F9863-C21E-4EF4-89CC-CBCA3F8ED9C7}">
      <dsp:nvSpPr>
        <dsp:cNvPr id="0" name=""/>
        <dsp:cNvSpPr/>
      </dsp:nvSpPr>
      <dsp:spPr>
        <a:xfrm>
          <a:off x="6690628" y="2972876"/>
          <a:ext cx="657168" cy="8844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85377-EE4E-460C-A5EB-EA693DB00FF6}">
      <dsp:nvSpPr>
        <dsp:cNvPr id="0" name=""/>
        <dsp:cNvSpPr/>
      </dsp:nvSpPr>
      <dsp:spPr>
        <a:xfrm>
          <a:off x="6690628" y="2972876"/>
          <a:ext cx="657168" cy="8844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86929-1C97-453A-ACC0-1F7A80F8A547}">
      <dsp:nvSpPr>
        <dsp:cNvPr id="0" name=""/>
        <dsp:cNvSpPr/>
      </dsp:nvSpPr>
      <dsp:spPr>
        <a:xfrm>
          <a:off x="6362044" y="3132086"/>
          <a:ext cx="1314336" cy="56607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5">
                  <a:lumMod val="50000"/>
                </a:schemeClr>
              </a:solidFill>
              <a:effectLst/>
            </a:rPr>
            <a:t>Куратор </a:t>
          </a:r>
          <a:r>
            <a:rPr lang="ru-RU" sz="1200" b="1" kern="1200" smtClean="0">
              <a:solidFill>
                <a:schemeClr val="accent5">
                  <a:lumMod val="50000"/>
                </a:schemeClr>
              </a:solidFill>
              <a:effectLst/>
            </a:rPr>
            <a:t>гражданско-патриотического 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волонтёрства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6362044" y="3132086"/>
        <a:ext cx="1314336" cy="566077"/>
      </dsp:txXfrm>
    </dsp:sp>
    <dsp:sp modelId="{ED43EBCB-C6D1-48AA-95B0-A3B92B6D6D40}">
      <dsp:nvSpPr>
        <dsp:cNvPr id="0" name=""/>
        <dsp:cNvSpPr/>
      </dsp:nvSpPr>
      <dsp:spPr>
        <a:xfrm>
          <a:off x="2714760" y="2039698"/>
          <a:ext cx="657168" cy="657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9567D-CCDB-409A-A79C-64D83340A942}">
      <dsp:nvSpPr>
        <dsp:cNvPr id="0" name=""/>
        <dsp:cNvSpPr/>
      </dsp:nvSpPr>
      <dsp:spPr>
        <a:xfrm>
          <a:off x="2714760" y="2039698"/>
          <a:ext cx="657168" cy="657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9C73A-25D1-4462-8259-A93DDC74F2E3}">
      <dsp:nvSpPr>
        <dsp:cNvPr id="0" name=""/>
        <dsp:cNvSpPr/>
      </dsp:nvSpPr>
      <dsp:spPr>
        <a:xfrm>
          <a:off x="2386176" y="2157988"/>
          <a:ext cx="1314336" cy="4205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Заместитель командира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2386176" y="2157988"/>
        <a:ext cx="1314336" cy="420587"/>
      </dsp:txXfrm>
    </dsp:sp>
    <dsp:sp modelId="{BF2F649C-C160-4B9C-8266-4AFFD99441D0}">
      <dsp:nvSpPr>
        <dsp:cNvPr id="0" name=""/>
        <dsp:cNvSpPr/>
      </dsp:nvSpPr>
      <dsp:spPr>
        <a:xfrm>
          <a:off x="4305107" y="2039698"/>
          <a:ext cx="657168" cy="65716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D6D8C-DF55-404A-8C77-5C851AE7CA2D}">
      <dsp:nvSpPr>
        <dsp:cNvPr id="0" name=""/>
        <dsp:cNvSpPr/>
      </dsp:nvSpPr>
      <dsp:spPr>
        <a:xfrm>
          <a:off x="4305107" y="2039698"/>
          <a:ext cx="657168" cy="65716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CFAE5-1B6D-4D26-90B1-3A97179D3B04}">
      <dsp:nvSpPr>
        <dsp:cNvPr id="0" name=""/>
        <dsp:cNvSpPr/>
      </dsp:nvSpPr>
      <dsp:spPr>
        <a:xfrm>
          <a:off x="3976523" y="2157988"/>
          <a:ext cx="1314336" cy="4205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Пресс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секретарь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3976523" y="2157988"/>
        <a:ext cx="1314336" cy="42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38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6498" b="792"/>
          <a:stretch/>
        </p:blipFill>
        <p:spPr>
          <a:xfrm>
            <a:off x="5251950" y="152400"/>
            <a:ext cx="3677499" cy="38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6498" r="84574" b="22869"/>
          <a:stretch/>
        </p:blipFill>
        <p:spPr>
          <a:xfrm>
            <a:off x="4872375" y="828825"/>
            <a:ext cx="519001" cy="2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98575" y="4105500"/>
            <a:ext cx="1347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030250" y="4113250"/>
            <a:ext cx="1115400" cy="67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914850" y="4190700"/>
            <a:ext cx="1347900" cy="67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8" b="59384" l="35732" r="69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31264" r="26015" b="37471"/>
          <a:stretch/>
        </p:blipFill>
        <p:spPr>
          <a:xfrm>
            <a:off x="3346666" y="2017757"/>
            <a:ext cx="2714500" cy="2825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25" y="600891"/>
            <a:ext cx="8520600" cy="1856181"/>
          </a:xfrm>
        </p:spPr>
        <p:txBody>
          <a:bodyPr/>
          <a:lstStyle/>
          <a:p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«КРАСНЫЕ ЗВЁЗДЫ ТИМУРА»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школьный волонтёрский отряд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МБОУ «СОШ №6 </a:t>
            </a:r>
            <a:r>
              <a:rPr lang="ru-RU" sz="1800" b="1" dirty="0" err="1" smtClean="0">
                <a:solidFill>
                  <a:srgbClr val="C00000"/>
                </a:solidFill>
              </a:rPr>
              <a:t>г.Азнакево</a:t>
            </a:r>
            <a:r>
              <a:rPr lang="ru-RU" sz="1800" b="1" dirty="0" smtClean="0">
                <a:solidFill>
                  <a:srgbClr val="C00000"/>
                </a:solidFill>
              </a:rPr>
              <a:t>»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err="1" smtClean="0">
                <a:solidFill>
                  <a:srgbClr val="C00000"/>
                </a:solidFill>
              </a:rPr>
              <a:t>Азнакавеского</a:t>
            </a:r>
            <a:r>
              <a:rPr lang="ru-RU" sz="1800" b="1" dirty="0" smtClean="0">
                <a:solidFill>
                  <a:srgbClr val="C00000"/>
                </a:solidFill>
              </a:rPr>
              <a:t> муниципального района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3" name="Google Shape;66;p14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5;p14"/>
          <p:cNvPicPr preferRelativeResize="0"/>
          <p:nvPr/>
        </p:nvPicPr>
        <p:blipFill rotWithShape="1">
          <a:blip r:embed="rId5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544"/>
            <a:ext cx="4572000" cy="1237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905544"/>
            <a:ext cx="4606890" cy="12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32550" y="967308"/>
            <a:ext cx="4139004" cy="406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отряда: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«Красные звёзды Тимура»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Девиз/слоган: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«Добро и радость - людям!»</a:t>
            </a: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Миссия: </a:t>
            </a:r>
            <a:r>
              <a:rPr lang="ru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 правило нашеготряда: не жди зова и приказа.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трайся сам увидеть, где нужны твои умелые руки, твоё доброе сердце.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умей сделать всё спокойно и скромно, не рассчитываяна похвалу и награду, апросто радуясь, что всем вокруг хорошо.  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едаром говорят: «Доброта милосердие, радость и переживаниеза других создают основу человеческого счастья».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Миссия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нашего отряда - оказать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положительное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 на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учащихся нашей школы, мы хотим показать им, что духовные ценности намного богаче и дороже, чем материальные. </a:t>
            </a:r>
          </a:p>
          <a:p>
            <a:pPr lvl="0" algn="just">
              <a:buSzPts val="1400"/>
            </a:pP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нашего школьного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волонтерского отряда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«Красные звёзды Тимура»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строится по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пяти направлениям.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одним из основных напрвлений воспитательной деятельности в нашей школе – гражданско-патриотическое. В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течение года реализуем проекты, проводим акции и участвуем в районных слетах. Мы помогаем городу стать лучше и стараемся быть примером для младших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Миссия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18117" r="15257"/>
          <a:stretch/>
        </p:blipFill>
        <p:spPr>
          <a:xfrm>
            <a:off x="4532811" y="1435300"/>
            <a:ext cx="4441372" cy="279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86550" y="1188025"/>
            <a:ext cx="3932753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</a:t>
            </a:r>
            <a:r>
              <a:rPr lang="ru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отряда: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 </a:t>
            </a:r>
            <a:r>
              <a:rPr lang="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человек, мы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наследники школьного волонтёрского отряда «Красные звёзды Тимура» МБОУ «СОШ №6 г.Азнакаево» Азнакаевского муниципального района РТ. Мы узнали, что в нашей школе уже с 1995 года развивается Тимуровское направление и решили внести свой клад вэто полезное дело.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олонтёрая работа очень много сторонняя, сложная, но интересная. 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школе мы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организовываем спортивные чемпионаты для учеников нашей и соседних школ, проводим экологические десанты в соседний парк и благоустраиваем территорию школы своего микрорайона.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собираемся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раза в неделю по вторникам и </a:t>
            </a:r>
            <a:r>
              <a:rPr lang="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средам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вторникам мы занимаемся разработкой и организацией акций, а по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средам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педагог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 обучающие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занятия по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ораторскому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искусству, методам работы с детьми младшего школьного возраста, а также мероприятия для сплочения нашего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отряда.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Описание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r="7558"/>
          <a:stretch/>
        </p:blipFill>
        <p:spPr>
          <a:xfrm>
            <a:off x="4506685" y="1348751"/>
            <a:ext cx="4049486" cy="274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Имидж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5343" y="1034114"/>
            <a:ext cx="2625182" cy="2625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476"/>
            <a:ext cx="4298731" cy="2421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08" b="59384" l="35732" r="69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31264" r="26015" b="37471"/>
          <a:stretch/>
        </p:blipFill>
        <p:spPr>
          <a:xfrm>
            <a:off x="3589667" y="1867567"/>
            <a:ext cx="3147464" cy="327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Органы самоуправления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8772027"/>
              </p:ext>
            </p:extLst>
          </p:nvPr>
        </p:nvGraphicFramePr>
        <p:xfrm>
          <a:off x="808265" y="760114"/>
          <a:ext cx="7677037" cy="502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286549" y="1188024"/>
            <a:ext cx="4598959" cy="393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Принимать решение сообща – это одна из самых главных традиций, одно из самых важных правил нашего отряда. Ведь только вместе мы сможем достигнуть самых высоких целей и ведь, так здорово, чувствовать, ч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то ты не один, что всегда есть те, кто поможет тебе.</a:t>
            </a: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 нашей школе уже давно существует и реализуется очень добрая традиция. За каждым классом закреплён определённый дом в нашем микрорайоне. Мы поздравляем жителей со всеми праздниками, развешивая поздравительные телеграммы на подъезды домов. Особое внимание уделяются нашим подшефным ветеранам и людям с ОВЗ. Ребята навещают их, помогают им в быту. Нам кажется, такую традицию нужно внести в каждую школу, ведь она учит юное поколение проявлять уважение к старости, милосердие к людям с ОВЗ и сострадание к одиночеству. Но самое важное, любить свою Роди и свой народ.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 же каждый раз в последнюю неделю месяца мы собираемся на чаепитие. Каждый член отряда приносит какую-нибудь сладость приготовленную своими руками и помощью родителей. Эта тёплая традиция создаёт очень тёплую</a:t>
            </a: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домашнюю атмосферу в нашем коллективе.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Традиции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47" y="940526"/>
            <a:ext cx="1890367" cy="2495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50286" r="53286" b="1715"/>
          <a:stretch/>
        </p:blipFill>
        <p:spPr>
          <a:xfrm>
            <a:off x="7063025" y="2395144"/>
            <a:ext cx="1988054" cy="256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527</Words>
  <Application>Microsoft Office PowerPoint</Application>
  <PresentationFormat>Экран (16:9)</PresentationFormat>
  <Paragraphs>28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Simple Light</vt:lpstr>
      <vt:lpstr>Презентация PowerPoint</vt:lpstr>
      <vt:lpstr>«КРАСНЫЕ ЗВЁЗДЫ ТИМУРА» школьный волонтёрский отряд МБОУ «СОШ №6 г.Азнакево» Азнакавеского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Adelya</dc:creator>
  <cp:lastModifiedBy>Adelya</cp:lastModifiedBy>
  <cp:revision>13</cp:revision>
  <dcterms:modified xsi:type="dcterms:W3CDTF">2019-01-14T09:19:02Z</dcterms:modified>
</cp:coreProperties>
</file>