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28" r:id="rId2"/>
    <p:sldId id="352" r:id="rId3"/>
    <p:sldId id="353" r:id="rId4"/>
    <p:sldId id="355" r:id="rId5"/>
    <p:sldId id="357" r:id="rId6"/>
    <p:sldId id="354" r:id="rId7"/>
    <p:sldId id="356" r:id="rId8"/>
    <p:sldId id="351" r:id="rId9"/>
    <p:sldId id="346" r:id="rId10"/>
    <p:sldId id="358" r:id="rId11"/>
  </p:sldIdLst>
  <p:sldSz cx="9144000" cy="6858000" type="screen4x3"/>
  <p:notesSz cx="67818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274F80"/>
    <a:srgbClr val="306099"/>
    <a:srgbClr val="8E1619"/>
    <a:srgbClr val="9E312E"/>
    <a:srgbClr val="792D2B"/>
    <a:srgbClr val="560204"/>
    <a:srgbClr val="669900"/>
    <a:srgbClr val="1834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 varScale="1">
        <p:scale>
          <a:sx n="69" d="100"/>
          <a:sy n="69" d="100"/>
        </p:scale>
        <p:origin x="-54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004" y="-96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FB69-540B-4244-8EA3-092AE2EF6FDB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2AAFB-6AD3-4E76-BEBC-B61938893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90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9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0334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54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364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65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83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03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05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83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44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7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34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48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5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36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FE2A-D165-4273-9012-3F097798D3A3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30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7290" y="214290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«Маленький гражданин» 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628" y="2308016"/>
            <a:ext cx="3857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Лебедева Зоя Николаевна</a:t>
            </a:r>
            <a:endParaRPr kumimoji="0" lang="ru-RU" sz="2000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5842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3714776" cy="48045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4824536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2018 год.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Выдача медалей новорожденным Максиму и Сергею в день защиты детей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MFC1\Desktop\gZ6plUpTlj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5280586" cy="3168352"/>
          </a:xfrm>
          <a:prstGeom prst="rect">
            <a:avLst/>
          </a:prstGeom>
          <a:noFill/>
        </p:spPr>
      </p:pic>
      <p:pic>
        <p:nvPicPr>
          <p:cNvPr id="6" name="Picture 3" descr="C:\Users\MFC1\Desktop\w9MHUwRAW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68" y="332656"/>
            <a:ext cx="4800532" cy="2880320"/>
          </a:xfrm>
          <a:prstGeom prst="rect">
            <a:avLst/>
          </a:prstGeom>
          <a:noFill/>
        </p:spPr>
      </p:pic>
      <p:pic>
        <p:nvPicPr>
          <p:cNvPr id="7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01008"/>
            <a:ext cx="2098887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986" y="571480"/>
            <a:ext cx="7901014" cy="11430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2016 году МО п. Чагода исполнилось 90 лет. В связи с этим возникла идея проекта «Маленький гражданин!».  В марте 2016 года был дан стар проекту, при выписке  семье, у которой родился ребёнок было выдано напутствие новорождённому.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 результате,  в течении 2016 года,  были выданы  напутствия в  количестве 141 шт.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7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70372" cy="1643050"/>
          </a:xfrm>
          <a:prstGeom prst="rect">
            <a:avLst/>
          </a:prstGeom>
          <a:noFill/>
        </p:spPr>
      </p:pic>
      <p:pic>
        <p:nvPicPr>
          <p:cNvPr id="8" name="Рисунок 7" descr="C:\Users\MFC1\Desktop\МГ\pHs9Xl_-4_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22860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MFC1\Desktop\МГ\s9HdCT3ZP9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928934"/>
            <a:ext cx="5940425" cy="333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857175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428860" y="285728"/>
            <a:ext cx="5445248" cy="1785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2017 году Чагодощенскому району </a:t>
            </a:r>
            <a:r>
              <a:rPr lang="ru-RU" sz="2000" b="1" dirty="0" smtClean="0">
                <a:solidFill>
                  <a:srgbClr val="002060"/>
                </a:solidFill>
              </a:rPr>
              <a:t>исполнилось </a:t>
            </a:r>
            <a:r>
              <a:rPr lang="ru-RU" sz="2000" b="1" dirty="0" smtClean="0">
                <a:solidFill>
                  <a:srgbClr val="002060"/>
                </a:solidFill>
              </a:rPr>
              <a:t>90 лет.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связи с этим,  а также в связи с положительными откликами на данный проект </a:t>
            </a:r>
            <a:r>
              <a:rPr lang="ru-RU" sz="2000" b="1" dirty="0" smtClean="0">
                <a:solidFill>
                  <a:srgbClr val="002060"/>
                </a:solidFill>
              </a:rPr>
              <a:t>продолжилась </a:t>
            </a:r>
            <a:r>
              <a:rPr lang="ru-RU" sz="2000" b="1" dirty="0" smtClean="0">
                <a:solidFill>
                  <a:srgbClr val="002060"/>
                </a:solidFill>
              </a:rPr>
              <a:t>выдача напутствий новорождённым.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Помимо этого, были разработаны напутствия молодоженам, чей брак заключён в год 90- </a:t>
            </a:r>
            <a:r>
              <a:rPr lang="ru-RU" sz="2000" b="1" dirty="0" err="1" smtClean="0">
                <a:solidFill>
                  <a:srgbClr val="002060"/>
                </a:solidFill>
              </a:rPr>
              <a:t>летия</a:t>
            </a:r>
            <a:r>
              <a:rPr lang="ru-RU" sz="2000" b="1" dirty="0" smtClean="0">
                <a:solidFill>
                  <a:srgbClr val="002060"/>
                </a:solidFill>
              </a:rPr>
              <a:t> Чагодощенского района.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98887" cy="2714620"/>
          </a:xfrm>
          <a:prstGeom prst="rect">
            <a:avLst/>
          </a:prstGeom>
          <a:noFill/>
        </p:spPr>
      </p:pic>
      <p:pic>
        <p:nvPicPr>
          <p:cNvPr id="9" name="Рисунок 8" descr="C:\Users\MFC1\Desktop\МГ\RHqDfdwV4R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4327535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MFC1\Desktop\tXIzq2VG3w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2160"/>
            <a:ext cx="3491880" cy="465584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605808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285992"/>
            <a:ext cx="2098887" cy="2714620"/>
          </a:xfrm>
          <a:prstGeom prst="rect">
            <a:avLst/>
          </a:prstGeom>
          <a:noFill/>
        </p:spPr>
      </p:pic>
      <p:pic>
        <p:nvPicPr>
          <p:cNvPr id="32770" name="Picture 2" descr="C:\Users\MFC1\Desktop\МГ\2017 детям\NAPUTSTVI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928670"/>
            <a:ext cx="3386945" cy="4790889"/>
          </a:xfrm>
          <a:prstGeom prst="rect">
            <a:avLst/>
          </a:prstGeom>
          <a:noFill/>
        </p:spPr>
      </p:pic>
      <p:pic>
        <p:nvPicPr>
          <p:cNvPr id="32771" name="Picture 3" descr="C:\Users\MFC1\Desktop\МГ\2017 детям\NAPUTSTVI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3279772" cy="4638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098887" cy="2714620"/>
          </a:xfrm>
          <a:prstGeom prst="rect">
            <a:avLst/>
          </a:prstGeom>
          <a:noFill/>
        </p:spPr>
      </p:pic>
      <p:pic>
        <p:nvPicPr>
          <p:cNvPr id="3074" name="Picture 2" descr="C:\Users\MFC1\Desktop\HBZivgPLb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4104456" cy="6840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95536" y="227687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2017 года- выдача напутствий молодожёнам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1736" y="3571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течение 2016-2017 года осуществляли мероприятия патриотической направленности, приуроченные к различным памятным датам и государственным праздникам.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0"/>
            <a:ext cx="1877950" cy="2428868"/>
          </a:xfrm>
          <a:prstGeom prst="rect">
            <a:avLst/>
          </a:prstGeom>
          <a:noFill/>
        </p:spPr>
      </p:pic>
      <p:pic>
        <p:nvPicPr>
          <p:cNvPr id="10" name="Рисунок 9" descr="C:\Users\MFC1\Desktop\МГ\aG-rBysqS9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5429288" cy="4143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C:\Users\MFC1\Desktop\МГ\mX8DT3rUhQ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500306"/>
            <a:ext cx="485775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440510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6" y="1"/>
            <a:ext cx="1760430" cy="2276872"/>
          </a:xfrm>
          <a:prstGeom prst="rect">
            <a:avLst/>
          </a:prstGeom>
          <a:noFill/>
        </p:spPr>
      </p:pic>
      <p:pic>
        <p:nvPicPr>
          <p:cNvPr id="1027" name="Picture 3" descr="C:\Users\MFC1\Desktop\SaGurfsEXa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170238" cy="6255356"/>
          </a:xfrm>
          <a:prstGeom prst="rect">
            <a:avLst/>
          </a:prstGeom>
          <a:noFill/>
        </p:spPr>
      </p:pic>
      <p:pic>
        <p:nvPicPr>
          <p:cNvPr id="1028" name="Picture 4" descr="C:\Users\MFC1\Desktop\-EaT_QCq-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44824"/>
            <a:ext cx="3216357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98887" cy="271462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u="sng" dirty="0" smtClean="0">
                <a:solidFill>
                  <a:srgbClr val="C00000"/>
                </a:solidFill>
              </a:rPr>
              <a:t/>
            </a:r>
            <a:br>
              <a:rPr lang="ru-RU" sz="2200" b="1" u="sng" dirty="0" smtClean="0">
                <a:solidFill>
                  <a:srgbClr val="C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Поскольку проект «Маленький гражданин» </a:t>
            </a:r>
            <a:r>
              <a:rPr lang="ru-RU" sz="2200" b="1" dirty="0" smtClean="0">
                <a:solidFill>
                  <a:srgbClr val="002060"/>
                </a:solidFill>
              </a:rPr>
              <a:t>имел </a:t>
            </a:r>
            <a:r>
              <a:rPr lang="ru-RU" sz="2200" b="1" dirty="0" smtClean="0">
                <a:solidFill>
                  <a:srgbClr val="002060"/>
                </a:solidFill>
              </a:rPr>
              <a:t>положительные отклики у общественности, то </a:t>
            </a:r>
            <a:r>
              <a:rPr lang="ru-RU" sz="2200" b="1" dirty="0" smtClean="0">
                <a:solidFill>
                  <a:srgbClr val="002060"/>
                </a:solidFill>
              </a:rPr>
              <a:t>работа по проекту продолжилась  и </a:t>
            </a:r>
            <a:r>
              <a:rPr lang="ru-RU" sz="2200" b="1" dirty="0" smtClean="0">
                <a:solidFill>
                  <a:srgbClr val="002060"/>
                </a:solidFill>
              </a:rPr>
              <a:t>в 2018 году.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Так,  </a:t>
            </a:r>
            <a:r>
              <a:rPr lang="ru-RU" sz="2200" b="1" dirty="0" smtClean="0">
                <a:solidFill>
                  <a:srgbClr val="002060"/>
                </a:solidFill>
              </a:rPr>
              <a:t> были закуплены  </a:t>
            </a:r>
            <a:r>
              <a:rPr lang="ru-RU" sz="2200" b="1" dirty="0" smtClean="0">
                <a:solidFill>
                  <a:srgbClr val="002060"/>
                </a:solidFill>
              </a:rPr>
              <a:t>памятные  именные медали: «Маленькому </a:t>
            </a:r>
            <a:r>
              <a:rPr lang="ru-RU" sz="2200" b="1" dirty="0" err="1" smtClean="0">
                <a:solidFill>
                  <a:srgbClr val="002060"/>
                </a:solidFill>
              </a:rPr>
              <a:t>Чагодощенцу</a:t>
            </a:r>
            <a:r>
              <a:rPr lang="ru-RU" sz="2200" b="1" dirty="0" smtClean="0">
                <a:solidFill>
                  <a:srgbClr val="002060"/>
                </a:solidFill>
              </a:rPr>
              <a:t>!», </a:t>
            </a:r>
            <a:r>
              <a:rPr lang="ru-RU" sz="2200" b="1" dirty="0" smtClean="0">
                <a:solidFill>
                  <a:srgbClr val="002060"/>
                </a:solidFill>
              </a:rPr>
              <a:t>которые выдаются </a:t>
            </a:r>
            <a:r>
              <a:rPr lang="ru-RU" sz="2200" b="1" dirty="0" smtClean="0">
                <a:solidFill>
                  <a:srgbClr val="002060"/>
                </a:solidFill>
              </a:rPr>
              <a:t>всем новорождённым, которые зарегистрированы в Чагодощенском ЗАГС. 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 Маленькому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Чагодощенцу</a:t>
            </a:r>
            <a:r>
              <a:rPr lang="ru-RU" sz="2200" b="1" i="1" dirty="0" smtClean="0">
                <a:solidFill>
                  <a:srgbClr val="C00000"/>
                </a:solidFill>
              </a:rPr>
              <a:t>! 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MFC1\Desktop\x4RIaW0Sk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31060">
            <a:off x="625768" y="3104011"/>
            <a:ext cx="2771997" cy="3695996"/>
          </a:xfrm>
          <a:prstGeom prst="rect">
            <a:avLst/>
          </a:prstGeom>
          <a:noFill/>
        </p:spPr>
      </p:pic>
      <p:pic>
        <p:nvPicPr>
          <p:cNvPr id="2051" name="Picture 3" descr="C:\Users\MFC1\Desktop\a0bwC86tu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434">
            <a:off x="4427984" y="3717032"/>
            <a:ext cx="360040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093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472608" cy="128076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Выдача медалей самым первым </a:t>
            </a:r>
            <a:r>
              <a:rPr lang="ru-RU" sz="2000" b="1" u="sng" dirty="0" err="1" smtClean="0">
                <a:solidFill>
                  <a:srgbClr val="C00000"/>
                </a:solidFill>
              </a:rPr>
              <a:t>чагодощенцам</a:t>
            </a:r>
            <a:r>
              <a:rPr lang="ru-RU" sz="2000" b="1" u="sng" dirty="0" smtClean="0">
                <a:solidFill>
                  <a:srgbClr val="C00000"/>
                </a:solidFill>
              </a:rPr>
              <a:t>, родившимся в 2018 году 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322" cy="1755508"/>
          </a:xfrm>
          <a:prstGeom prst="rect">
            <a:avLst/>
          </a:prstGeom>
          <a:noFill/>
        </p:spPr>
      </p:pic>
      <p:pic>
        <p:nvPicPr>
          <p:cNvPr id="4098" name="Picture 2" descr="C:\Users\MFC1\Desktop\HvChgd5vp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528392" cy="4710338"/>
          </a:xfrm>
          <a:prstGeom prst="rect">
            <a:avLst/>
          </a:prstGeom>
          <a:noFill/>
        </p:spPr>
      </p:pic>
      <p:pic>
        <p:nvPicPr>
          <p:cNvPr id="4101" name="Picture 5" descr="C:\Users\MFC1\Desktop\XC6AJYeVf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5435" y="1628800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4616</TotalTime>
  <Words>138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Слайд 1</vt:lpstr>
      <vt:lpstr>В 2016 году МО п. Чагода исполнилось 90 лет. В связи с этим возникла идея проекта «Маленький гражданин!».  В марте 2016 года был дан стар проекту, при выписке  семье, у которой родился ребёнок было выдано напутствие новорождённому.  В  результате,  в течении 2016 года,  были выданы  напутствия в  количестве 141 шт.  </vt:lpstr>
      <vt:lpstr>Слайд 3</vt:lpstr>
      <vt:lpstr>Слайд 4</vt:lpstr>
      <vt:lpstr>Слайд 5</vt:lpstr>
      <vt:lpstr>Слайд 6</vt:lpstr>
      <vt:lpstr>Слайд 7</vt:lpstr>
      <vt:lpstr>   Поскольку проект «Маленький гражданин» имел положительные отклики у общественности, то работа по проекту продолжилась  и в 2018 году.  Так,   были закуплены  памятные  именные медали: «Маленькому Чагодощенцу!», которые выдаются всем новорождённым, которые зарегистрированы в Чагодощенском ЗАГС.   Маленькому Чагодощенцу!      </vt:lpstr>
      <vt:lpstr>Выдача медалей самым первым чагодощенцам, родившимся в 2018 году </vt:lpstr>
      <vt:lpstr>2018 год.  Выдача медалей новорожденным Максиму и Сергею в день защиты детей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IACK</dc:creator>
  <cp:lastModifiedBy>MFC1</cp:lastModifiedBy>
  <cp:revision>511</cp:revision>
  <dcterms:created xsi:type="dcterms:W3CDTF">2014-03-14T08:51:25Z</dcterms:created>
  <dcterms:modified xsi:type="dcterms:W3CDTF">2018-06-07T12:07:35Z</dcterms:modified>
</cp:coreProperties>
</file>