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73120" y="1273417"/>
            <a:ext cx="6158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yriad Pro" panose="020B0503030403020204" pitchFamily="34" charset="0"/>
              </a:rPr>
              <a:t>Медиашкола </a:t>
            </a:r>
          </a:p>
          <a:p>
            <a:r>
              <a:rPr lang="ru-RU" sz="4000" b="1" dirty="0" smtClean="0">
                <a:latin typeface="Myriad Pro" panose="020B0503030403020204" pitchFamily="34" charset="0"/>
              </a:rPr>
              <a:t>              «Будь в курсе»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АКТУАЛЬНОСТЬ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1026" name="Picture 2" descr="https://cf.ppt-online.org/files/slide/c/C29UOVhoaxFsTeKJLZ15Wdzg4y7nIrEDjA3qbR/slide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91" y="1342863"/>
            <a:ext cx="7443217" cy="41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83333" y="5832557"/>
            <a:ext cx="503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НИЗКИЙ УРОВЕНЬ</a:t>
            </a:r>
            <a:endParaRPr lang="ru-RU" sz="32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ЦЕЛЬ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5532" y="1428459"/>
            <a:ext cx="7841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Проведение медиашколы «Будь в курсе» для 10 победителей конкурсного отбора на безе МБУ МЦ «Защитник» при содействии газеты «Власть труда» с 20 апреля по 6 июня 2019 года.</a:t>
            </a:r>
            <a:endParaRPr lang="ru-RU" sz="3200" dirty="0">
              <a:latin typeface="Myriad Pro" panose="020B0503030403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2050" name="Picture 2" descr="https://pp.userapi.com/c841430/v841430122/22468/8BgQsiEIMV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4"/>
          <a:stretch/>
        </p:blipFill>
        <p:spPr bwMode="auto">
          <a:xfrm>
            <a:off x="3935532" y="4273068"/>
            <a:ext cx="4492820" cy="19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0435/v840435839/6f2c2/RMk8Liu74w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487" y="4910242"/>
            <a:ext cx="30480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ЗАДАЧИ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3074" name="Picture 2" descr="https://daks2k3a4ib2z.cloudfront.net/572975726d7b5c65778e05ae/580913215740fb8239bb182d_icon_6517-p-800x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10" y="3586385"/>
            <a:ext cx="2834436" cy="28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snrb.ru/new/upload/resize_cache/alt/a68/a685b3743733194d138e68eec36518a8_1000_8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19" y="2272890"/>
            <a:ext cx="3325391" cy="28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onlinewebfonts.com/svg/download_4516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82" y="1535081"/>
            <a:ext cx="1961586" cy="19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НЕОБХОДИМЫЕ РЕСУРСЫ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12" name="Picture 12" descr="https://images.md.prom.st/8299623_w640_h640_cid16107_pid4432528-e26444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24" y="1323903"/>
            <a:ext cx="3123815" cy="31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all.similargoods.ru/img/products/224-futbolka-friendly-people-cvet-bezhevy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78" y="1492850"/>
            <a:ext cx="2848646" cy="30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83212" y="5463225"/>
            <a:ext cx="6215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Запрашиваемая сумма: </a:t>
            </a:r>
            <a:r>
              <a:rPr lang="ru-RU" sz="3200" dirty="0" smtClean="0"/>
              <a:t>6600 р</a:t>
            </a:r>
            <a:r>
              <a:rPr lang="ru-RU" dirty="0" smtClean="0"/>
              <a:t>.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1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РЕЗУЛЬТАТЫ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12604" y="162248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3600" dirty="0"/>
              <a:t>п</a:t>
            </a:r>
            <a:r>
              <a:rPr lang="ru-RU" sz="3600" dirty="0" smtClean="0"/>
              <a:t>роведена </a:t>
            </a:r>
            <a:r>
              <a:rPr lang="ru-RU" sz="3600" dirty="0"/>
              <a:t>школа </a:t>
            </a:r>
            <a:r>
              <a:rPr lang="ru-RU" sz="3600" dirty="0" smtClean="0"/>
              <a:t>медиа-волонтёров</a:t>
            </a:r>
            <a:endParaRPr lang="ru-RU" sz="3600" dirty="0"/>
          </a:p>
          <a:p>
            <a:pPr marL="514350" indent="-514350">
              <a:buFont typeface="Wingdings" pitchFamily="2" charset="2"/>
              <a:buChar char="Ø"/>
            </a:pPr>
            <a:r>
              <a:rPr lang="ru-RU" sz="3600" dirty="0" smtClean="0"/>
              <a:t>10 участников школы </a:t>
            </a:r>
            <a:r>
              <a:rPr lang="ru-RU" sz="3600" dirty="0" smtClean="0"/>
              <a:t>медиа-волонтёров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600" dirty="0"/>
              <a:t>с</a:t>
            </a:r>
            <a:r>
              <a:rPr lang="ru-RU" sz="3600" dirty="0" smtClean="0"/>
              <a:t>формирован пресс-центр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4211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73121" y="1273417"/>
            <a:ext cx="576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КОРОВИНА КСЕНИЯ АНДРЕЕВНА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73121" y="2722729"/>
            <a:ext cx="505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yriad Pro" panose="020B0503030403020204" pitchFamily="34" charset="0"/>
              </a:rPr>
              <a:t>Контакты руководителя: 8-933-200-57-38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1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76</Words>
  <Application>Microsoft Office PowerPoint</Application>
  <PresentationFormat>Произвольный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user</cp:lastModifiedBy>
  <cp:revision>10</cp:revision>
  <dcterms:created xsi:type="dcterms:W3CDTF">2018-04-13T03:53:19Z</dcterms:created>
  <dcterms:modified xsi:type="dcterms:W3CDTF">2019-04-17T08:04:45Z</dcterms:modified>
</cp:coreProperties>
</file>