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9" autoAdjust="0"/>
    <p:restoredTop sz="9466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9DF7A-F314-4DCD-AB96-DA8BC448BA91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A8E60-C051-4087-A624-33BB0FAB50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://italiaguidaitalia.com/wp-content/uploads/2016/04/1-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6084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Межвузовский бал 2018</a:t>
            </a:r>
            <a:endParaRPr lang="ru-RU" sz="72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Бал – 20-ые числа октября</a:t>
            </a:r>
          </a:p>
          <a:p>
            <a:pPr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Одна лекция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Мастер-классы – еженедельно до бала. Количество – 6 мастер-классов при средней продолжительности в 1.5 часа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проекта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Цель</a:t>
            </a:r>
            <a:r>
              <a:rPr lang="en-US" dirty="0" smtClean="0"/>
              <a:t>: </a:t>
            </a:r>
            <a:r>
              <a:rPr lang="ru-RU" dirty="0" smtClean="0"/>
              <a:t>Развитие культуры в молодежной среде</a:t>
            </a:r>
          </a:p>
          <a:p>
            <a:pPr>
              <a:buNone/>
            </a:pPr>
            <a:r>
              <a:rPr lang="ru-RU" dirty="0" smtClean="0"/>
              <a:t>Задачи</a:t>
            </a:r>
            <a:r>
              <a:rPr lang="en-US" dirty="0" smtClean="0"/>
              <a:t>:</a:t>
            </a:r>
            <a:endParaRPr lang="ru-RU" dirty="0"/>
          </a:p>
          <a:p>
            <a:pPr>
              <a:buNone/>
            </a:pPr>
            <a:r>
              <a:rPr lang="en-US" dirty="0" smtClean="0"/>
              <a:t>1.</a:t>
            </a:r>
            <a:r>
              <a:rPr lang="ru-RU" dirty="0" smtClean="0"/>
              <a:t> Формирование культурных ценностей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ru-RU" dirty="0" smtClean="0"/>
              <a:t>Воссоздание исторического образа балов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ru-RU" dirty="0" smtClean="0"/>
              <a:t>Привлечение молодёжи к общественно-культурным мероприятиям</a:t>
            </a:r>
          </a:p>
          <a:p>
            <a:pPr>
              <a:buNone/>
            </a:pPr>
            <a:r>
              <a:rPr lang="en-US" dirty="0" smtClean="0"/>
              <a:t>4.  </a:t>
            </a:r>
            <a:r>
              <a:rPr lang="ru-RU" dirty="0" smtClean="0"/>
              <a:t>Информирование молодежи о культуре балов и привитие этикета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нужно для реализации?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Организаторская группа (волонтеры, танцмейстер, ответственный по связям с участниками бала, специалист по тех. обеспечению)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Зал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Помещение для мастер-классов</a:t>
            </a:r>
          </a:p>
          <a:p>
            <a:pPr marL="514350" indent="-514350">
              <a:buAutoNum type="arabicPeriod"/>
            </a:pPr>
            <a:r>
              <a:rPr lang="ru-RU" dirty="0" smtClean="0"/>
              <a:t>Бюджет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Сотрудничество с коммерческими организациями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Поддержка администрации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Качественный </a:t>
            </a:r>
            <a:r>
              <a:rPr lang="en-US" dirty="0" smtClean="0"/>
              <a:t>PR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Молодежь, которая проживает и учится в Красносельском районе</a:t>
            </a:r>
          </a:p>
          <a:p>
            <a:r>
              <a:rPr lang="ru-RU" dirty="0" smtClean="0"/>
              <a:t>Любители балов из других районов</a:t>
            </a:r>
          </a:p>
          <a:p>
            <a:r>
              <a:rPr lang="ru-RU" dirty="0" smtClean="0"/>
              <a:t>Студенты из других районов</a:t>
            </a:r>
          </a:p>
          <a:p>
            <a:endParaRPr lang="ru-RU" dirty="0"/>
          </a:p>
          <a:p>
            <a:r>
              <a:rPr lang="ru-RU" dirty="0" smtClean="0"/>
              <a:t>Общее количество участников - </a:t>
            </a:r>
            <a:r>
              <a:rPr lang="ru-RU" dirty="0"/>
              <a:t>2</a:t>
            </a:r>
            <a:r>
              <a:rPr lang="ru-RU" dirty="0" smtClean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69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том, как будет выглядеть бал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Выходной день</a:t>
            </a:r>
          </a:p>
          <a:p>
            <a:r>
              <a:rPr lang="ru-RU" dirty="0" smtClean="0"/>
              <a:t>Время проведения – сбор гостей в 16 часов, начало бала в 17.</a:t>
            </a:r>
          </a:p>
          <a:p>
            <a:r>
              <a:rPr lang="ru-RU" dirty="0" smtClean="0"/>
              <a:t>Стандартное время проведения бала при 6 мастер-классах – 3 часа.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77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Примерная программа бала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Полонез</a:t>
            </a:r>
          </a:p>
          <a:p>
            <a:r>
              <a:rPr lang="ru-RU" dirty="0" smtClean="0"/>
              <a:t>Свободный </a:t>
            </a:r>
            <a:r>
              <a:rPr lang="ru-RU" dirty="0"/>
              <a:t>вальс</a:t>
            </a:r>
          </a:p>
          <a:p>
            <a:r>
              <a:rPr lang="ru-RU" dirty="0" smtClean="0"/>
              <a:t>Падеграс</a:t>
            </a:r>
            <a:endParaRPr lang="ru-RU" dirty="0"/>
          </a:p>
          <a:p>
            <a:r>
              <a:rPr lang="ru-RU" dirty="0" smtClean="0"/>
              <a:t>Испанский </a:t>
            </a:r>
            <a:r>
              <a:rPr lang="ru-RU" dirty="0"/>
              <a:t>вальс</a:t>
            </a:r>
          </a:p>
          <a:p>
            <a:r>
              <a:rPr lang="ru-RU" dirty="0" smtClean="0"/>
              <a:t>Марш-Рим</a:t>
            </a:r>
            <a:endParaRPr lang="ru-RU" dirty="0"/>
          </a:p>
          <a:p>
            <a:r>
              <a:rPr lang="ru-RU" dirty="0" smtClean="0"/>
              <a:t>Берлинская полька</a:t>
            </a:r>
          </a:p>
          <a:p>
            <a:r>
              <a:rPr lang="ru-RU" dirty="0" smtClean="0"/>
              <a:t>Мальтийский </a:t>
            </a:r>
            <a:r>
              <a:rPr lang="ru-RU" dirty="0"/>
              <a:t>бранль</a:t>
            </a:r>
          </a:p>
          <a:p>
            <a:r>
              <a:rPr lang="ru-RU" dirty="0" smtClean="0"/>
              <a:t>Полька-тройка</a:t>
            </a:r>
            <a:endParaRPr lang="ru-RU" dirty="0"/>
          </a:p>
          <a:p>
            <a:r>
              <a:rPr lang="ru-RU" dirty="0" smtClean="0"/>
              <a:t>Малый </a:t>
            </a:r>
            <a:r>
              <a:rPr lang="ru-RU" dirty="0"/>
              <a:t>фигурный вальс</a:t>
            </a:r>
          </a:p>
          <a:p>
            <a:r>
              <a:rPr lang="ru-RU" dirty="0" smtClean="0"/>
              <a:t>Русский </a:t>
            </a:r>
            <a:r>
              <a:rPr lang="ru-RU" dirty="0"/>
              <a:t>лирический</a:t>
            </a:r>
          </a:p>
          <a:p>
            <a:r>
              <a:rPr lang="ru-RU" dirty="0" smtClean="0"/>
              <a:t>КД </a:t>
            </a:r>
            <a:r>
              <a:rPr lang="ru-RU" dirty="0"/>
              <a:t>гребите дружно </a:t>
            </a:r>
            <a:r>
              <a:rPr lang="ru-RU" dirty="0" smtClean="0"/>
              <a:t>моряки</a:t>
            </a:r>
            <a:endParaRPr lang="ru-RU" dirty="0"/>
          </a:p>
          <a:p>
            <a:r>
              <a:rPr lang="ru-RU" dirty="0" smtClean="0"/>
              <a:t>Эстонский </a:t>
            </a:r>
            <a:r>
              <a:rPr lang="ru-RU" dirty="0"/>
              <a:t>вальс</a:t>
            </a:r>
          </a:p>
          <a:p>
            <a:r>
              <a:rPr lang="ru-RU" dirty="0" smtClean="0"/>
              <a:t>Тарантелла</a:t>
            </a:r>
            <a:endParaRPr lang="ru-RU" dirty="0"/>
          </a:p>
          <a:p>
            <a:r>
              <a:rPr lang="ru-RU" dirty="0" smtClean="0"/>
              <a:t>Большой </a:t>
            </a:r>
            <a:r>
              <a:rPr lang="ru-RU" dirty="0"/>
              <a:t>фигурный</a:t>
            </a:r>
          </a:p>
          <a:p>
            <a:r>
              <a:rPr lang="ru-RU" dirty="0" smtClean="0"/>
              <a:t>Вальс </a:t>
            </a:r>
            <a:r>
              <a:rPr lang="ru-RU" dirty="0"/>
              <a:t>святого Бернара </a:t>
            </a:r>
          </a:p>
          <a:p>
            <a:r>
              <a:rPr lang="ru-RU" dirty="0" smtClean="0"/>
              <a:t>Московская кадриль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Конкурсы</a:t>
            </a:r>
          </a:p>
          <a:p>
            <a:r>
              <a:rPr lang="ru-RU" dirty="0" smtClean="0"/>
              <a:t>Музыкальные выступления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9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Необходимые расходы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Фуршет, вода</a:t>
            </a:r>
          </a:p>
          <a:p>
            <a:r>
              <a:rPr lang="ru-RU" dirty="0" smtClean="0"/>
              <a:t>Звуковое оборудование (при отсутствии его на объекте)</a:t>
            </a:r>
          </a:p>
          <a:p>
            <a:r>
              <a:rPr lang="ru-RU" dirty="0" smtClean="0"/>
              <a:t>Полиграфия </a:t>
            </a:r>
            <a:r>
              <a:rPr lang="ru-RU" dirty="0"/>
              <a:t>(</a:t>
            </a:r>
            <a:r>
              <a:rPr lang="ru-RU" dirty="0" smtClean="0"/>
              <a:t>афиши, пригласительные)</a:t>
            </a:r>
          </a:p>
          <a:p>
            <a:r>
              <a:rPr lang="ru-RU" dirty="0" smtClean="0"/>
              <a:t>Услуги танцмейстера</a:t>
            </a:r>
          </a:p>
          <a:p>
            <a:r>
              <a:rPr lang="ru-RU" dirty="0" smtClean="0"/>
              <a:t>Аренда зала (опционально)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7725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227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  </vt:lpstr>
      <vt:lpstr>Реализация проекта</vt:lpstr>
      <vt:lpstr>Цели и задачи:</vt:lpstr>
      <vt:lpstr>Что нужно для реализации?</vt:lpstr>
      <vt:lpstr>Метод реализации</vt:lpstr>
      <vt:lpstr>Целевая аудитория</vt:lpstr>
      <vt:lpstr>О том, как будет выглядеть бал</vt:lpstr>
      <vt:lpstr>Примерная программа бала</vt:lpstr>
      <vt:lpstr>Необходимые расходы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Анна</dc:creator>
  <cp:lastModifiedBy>Андрей</cp:lastModifiedBy>
  <cp:revision>30</cp:revision>
  <dcterms:created xsi:type="dcterms:W3CDTF">2018-08-12T11:22:27Z</dcterms:created>
  <dcterms:modified xsi:type="dcterms:W3CDTF">2018-08-14T20:37:10Z</dcterms:modified>
</cp:coreProperties>
</file>