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E0CCB32-E04E-4BA3-96FD-84A5855DB1E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BE6E16-2354-45C8-B05B-C72199C299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школа волонтёров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0368" y="6165304"/>
            <a:ext cx="6400800" cy="6004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Малинина Екатерина Сергеевна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профессионалов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358627" cy="3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56" y="1595240"/>
            <a:ext cx="3443221" cy="25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395216" cy="254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5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первая встреча в муниципалитете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55432/v855432648/6db92/Uq5QyIi3i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31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</TotalTime>
  <Words>17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Углы</vt:lpstr>
      <vt:lpstr>Мобильная школа волонтёров</vt:lpstr>
      <vt:lpstr>Наша команда профессионалов</vt:lpstr>
      <vt:lpstr>Наша первая встреча в муниципалитете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Мобильная школа волонтёров</dc:title>
  <dc:creator>Катя Малинина</dc:creator>
  <cp:lastModifiedBy>Катя Малинина</cp:lastModifiedBy>
  <cp:revision>1</cp:revision>
  <dcterms:created xsi:type="dcterms:W3CDTF">2019-06-15T11:33:55Z</dcterms:created>
  <dcterms:modified xsi:type="dcterms:W3CDTF">2019-06-15T11:40:32Z</dcterms:modified>
</cp:coreProperties>
</file>