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йка\Desktop\75f1598d6ccf61a877912e2320195fd808de8f4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428736"/>
            <a:ext cx="58738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Мобильный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 игровой центр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озяйка\Desktop\djen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357166"/>
            <a:ext cx="42940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Гигантская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дженга</a:t>
            </a:r>
            <a:r>
              <a:rPr lang="ru-RU" sz="2400" b="1" i="1" dirty="0" smtClean="0">
                <a:solidFill>
                  <a:srgbClr val="FF0000"/>
                </a:solidFill>
              </a:rPr>
              <a:t> —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 набор из кубиков,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 с которым каждый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проверит свою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ловкость. Суть игры: по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Очереди перекладывать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блоки из основания башни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и класть их наверх, делая башню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 более высокой и менее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устойчивой. Единственное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 исключение - нельзя трогать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 верхние три ряда.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йка\Desktop\dsc_1005-.jpg"/>
          <p:cNvPicPr>
            <a:picLocks noChangeAspect="1" noChangeArrowheads="1"/>
          </p:cNvPicPr>
          <p:nvPr/>
        </p:nvPicPr>
        <p:blipFill>
          <a:blip r:embed="rId2">
            <a:lum bright="47000" contrast="-1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357159" y="2643183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Любимая игра в новом формате.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Огромные шашки и поле для боя - увлекательная интеллектуальная игра,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взрослых и детей. Изготовлены из прочных и мягких материалов ПВХ,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рассчитанных на длительный срок, создавая по-настоящему веселое настроение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озяйка\Desktop\tvister_(3).jpg"/>
          <p:cNvPicPr>
            <a:picLocks noChangeAspect="1" noChangeArrowheads="1"/>
          </p:cNvPicPr>
          <p:nvPr/>
        </p:nvPicPr>
        <p:blipFill>
          <a:blip r:embed="rId2">
            <a:lum bright="69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433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71480"/>
            <a:ext cx="6357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Надувной, огромный для большой компании аттракцион </a:t>
            </a:r>
            <a:r>
              <a:rPr lang="ru-RU" sz="36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Твистер</a:t>
            </a:r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порадует и взрослых и детей. Увлекательная игра! Идеальное размещение на вечеринке, пляже; в кругу друзей и большой компании</a:t>
            </a:r>
            <a:endParaRPr lang="ru-RU" sz="3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Хозяйка\Desktop\dsc_0320z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57165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Забавный и веселый аттракцион для игры в настоящий боулинг,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только он больше в несколько раз , в этом все веселье игры.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Ваша команда должна набрать больше всего очков, сбив как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можно больше кегель. Вперед, сила и ловкость помогут победить соперника.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Хозяйка\Desktop\krestiki_noliki__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00100" y="214290"/>
            <a:ext cx="6715172" cy="556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Большой игровой набор из мягких модулей для игры в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Крестики нолики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Суть игры - необходимо 10 предметов расположить таким образом, чтобы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поставить первым 3 кубика в ряд - по диагонали, вертикали или горизонтали.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Однако вместо ручки или карандаша в руках - нашим участникам необходимо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перемещать объемные кубы, что немного усложняет игру.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Хозяйка\Desktop\sledopit_3+.jpg"/>
          <p:cNvPicPr>
            <a:picLocks noChangeAspect="1" noChangeArrowheads="1"/>
          </p:cNvPicPr>
          <p:nvPr/>
        </p:nvPicPr>
        <p:blipFill>
          <a:blip r:embed="rId2">
            <a:lum bright="46000" contrast="-49000"/>
          </a:blip>
          <a:srcRect/>
          <a:stretch>
            <a:fillRect/>
          </a:stretch>
        </p:blipFill>
        <p:spPr bwMode="auto">
          <a:xfrm>
            <a:off x="0" y="0"/>
            <a:ext cx="915926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785794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Забавный аттракцион для всех возрастов, проверит ловкость и быстроту вашей команды, чтобы быть первым, стоит потрудиться! Изготовлены из прочных материалов ПВХ, рассчитанных на длительный срок, создавая по-настоящему веселое настроение. 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Хозяйка\Desktop\bolshoi-igralniy-kubik.jpg"/>
          <p:cNvPicPr>
            <a:picLocks noChangeAspect="1" noChangeArrowheads="1"/>
          </p:cNvPicPr>
          <p:nvPr/>
        </p:nvPicPr>
        <p:blipFill>
          <a:blip r:embed="rId2">
            <a:lum bright="40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00100" y="214290"/>
            <a:ext cx="72866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Большой игральный кубик из поролона и ПВХ. Отличный помощник в проведении различных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командных соревнований или как самостоятельная игра. Выкидывая большее число на большом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игральном кубике с легкостью можно определить очередность прохождения соревновательных игр,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или определить количество штрафных очков, бросков, и т.д. предусмотренных ходом игр.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317</Words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Хозяйка</cp:lastModifiedBy>
  <cp:revision>4</cp:revision>
  <dcterms:created xsi:type="dcterms:W3CDTF">2019-06-21T00:42:42Z</dcterms:created>
  <dcterms:modified xsi:type="dcterms:W3CDTF">2019-06-21T01:17:51Z</dcterms:modified>
</cp:coreProperties>
</file>