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 snapToGrid="0">
      <p:cViewPr>
        <p:scale>
          <a:sx n="110" d="100"/>
          <a:sy n="110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9154-0B52-43D8-9ADB-6514029F0DF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6FE7-2314-43E3-8D78-C47F4C8C7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144" y="1520143"/>
            <a:ext cx="9753600" cy="2387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Социальный проект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</a:rPr>
            </a:b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«Мой любимый город Томск»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4819" y="4097184"/>
            <a:ext cx="4799463" cy="165576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</a:rPr>
              <a:t>Автор проекта</a:t>
            </a: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0170" algn="r">
              <a:spcAft>
                <a:spcPts val="0"/>
              </a:spcAft>
            </a:pPr>
            <a:r>
              <a:rPr lang="ru-RU" sz="25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Булько Анастасия </a:t>
            </a:r>
            <a:r>
              <a:rPr lang="ru-RU" sz="25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Андреевна 8</a:t>
            </a:r>
            <a:r>
              <a:rPr lang="ru-RU" sz="25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909 548 55 </a:t>
            </a:r>
            <a:r>
              <a:rPr lang="ru-RU" sz="25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26</a:t>
            </a:r>
            <a:endParaRPr lang="ru-RU" sz="2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</a:p>
          <a:p>
            <a:pPr marL="90170" algn="r">
              <a:spcAft>
                <a:spcPts val="0"/>
              </a:spcAft>
            </a:pPr>
            <a:r>
              <a:rPr lang="ru-RU" sz="25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Прощенко Марина </a:t>
            </a:r>
            <a:r>
              <a:rPr lang="ru-RU" sz="25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Алексеевна,</a:t>
            </a:r>
          </a:p>
          <a:p>
            <a:pPr marL="90170" algn="r">
              <a:spcAft>
                <a:spcPts val="0"/>
              </a:spcAft>
            </a:pPr>
            <a:r>
              <a:rPr lang="ru-RU" sz="25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 </a:t>
            </a:r>
            <a:r>
              <a:rPr lang="ru-RU" sz="25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дополнительного </a:t>
            </a:r>
            <a:r>
              <a:rPr lang="ru-RU" sz="25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образования 8</a:t>
            </a:r>
            <a:r>
              <a:rPr lang="ru-RU" sz="25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953 929 03 92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" y="0"/>
            <a:ext cx="12191999" cy="1015123"/>
            <a:chOff x="1" y="0"/>
            <a:chExt cx="12191999" cy="101512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68" y="3767542"/>
            <a:ext cx="2127751" cy="1985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438" y="1105054"/>
            <a:ext cx="7695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автономное образовательное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Дополнительного образования детей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Дом детского творчества «Созвездие»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Разновозрастной отряд «Стиль жизни»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39" y="1015123"/>
            <a:ext cx="1605247" cy="1605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5" y="1015122"/>
            <a:ext cx="1600950" cy="16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044" y="833969"/>
            <a:ext cx="5230503" cy="112757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96" y="1635844"/>
            <a:ext cx="1181818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Проведено 14 кругосветок «Томск как на ладони» в шести образовательных учреждений нашего города (280 ребят приняли участие). Все участники мероприятия были награждены памятными призами.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2" y="3030989"/>
            <a:ext cx="4164083" cy="2778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" y="2768549"/>
            <a:ext cx="2023839" cy="3040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08" y="2768549"/>
            <a:ext cx="2023839" cy="3040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36" y="3030989"/>
            <a:ext cx="3681559" cy="277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352" y="856633"/>
            <a:ext cx="72276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 проекта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60" y="1736522"/>
            <a:ext cx="5879343" cy="487783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Патриотическое воспитание нового поколения – залог формирования здорового общества.</a:t>
            </a:r>
          </a:p>
          <a:p>
            <a:pPr algn="just"/>
            <a:r>
              <a:rPr lang="ru-RU" dirty="0"/>
              <a:t> Каждый человек, должен гордиться своей </a:t>
            </a:r>
            <a:r>
              <a:rPr lang="ru-RU" dirty="0" smtClean="0"/>
              <a:t>страной и своей малой родиной</a:t>
            </a:r>
            <a:endParaRPr lang="ru-RU" dirty="0"/>
          </a:p>
          <a:p>
            <a:pPr algn="just"/>
            <a:r>
              <a:rPr lang="ru-RU" dirty="0"/>
              <a:t>Патриотизм лучше формируется в дополнительном образовании, так как оно не ограничено стандартами.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26" y="2182196"/>
            <a:ext cx="5790254" cy="32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340" y="934243"/>
            <a:ext cx="5230503" cy="10866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проекта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18" y="1949366"/>
            <a:ext cx="5694109" cy="37690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основы для патриотического воспитания;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образа настоящего гражданина России;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Знакомство </a:t>
            </a:r>
            <a:r>
              <a:rPr lang="ru-RU" dirty="0"/>
              <a:t>ребят с особенностями истории своего города и теми, кто пишет историю Томска уже сейчас</a:t>
            </a:r>
            <a:r>
              <a:rPr lang="ru-RU" dirty="0" smtClean="0"/>
              <a:t>;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6" y="2020875"/>
            <a:ext cx="5395414" cy="34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142" y="683205"/>
            <a:ext cx="4856897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проекта</a:t>
            </a:r>
            <a:endParaRPr lang="ru-RU" sz="5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20" y="1698328"/>
            <a:ext cx="5606672" cy="38623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Заинтересовать </a:t>
            </a:r>
            <a:r>
              <a:rPr lang="ru-RU" dirty="0"/>
              <a:t>детей, а так же классных руководителей в участии в данном проекте;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Повысить </a:t>
            </a:r>
            <a:r>
              <a:rPr lang="ru-RU" dirty="0"/>
              <a:t>у ребят гордость, как за город Томск, так и за всю страну в целом.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Привлечь </a:t>
            </a:r>
            <a:r>
              <a:rPr lang="ru-RU" dirty="0"/>
              <a:t>интересных людей города к воспитанию подрастающего поколения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0" y="1881440"/>
            <a:ext cx="5836545" cy="34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41" y="1060226"/>
            <a:ext cx="460725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Целевая группа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237" y="5014684"/>
            <a:ext cx="4539018" cy="64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Школьники 7-13 лет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6075971" y="1307510"/>
            <a:ext cx="629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 проекта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94982" y="4719493"/>
            <a:ext cx="40527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Участники</a:t>
            </a:r>
          </a:p>
          <a:p>
            <a:pPr algn="ctr"/>
            <a:r>
              <a:rPr lang="ru-RU" sz="3600" dirty="0" smtClean="0"/>
              <a:t>РВО «Стиль жизни»</a:t>
            </a:r>
            <a:endParaRPr lang="ru-RU" sz="3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1" y="2138507"/>
            <a:ext cx="4035565" cy="2692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2131171"/>
            <a:ext cx="4046561" cy="26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464" y="859903"/>
            <a:ext cx="493025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реализации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11" y="1838503"/>
            <a:ext cx="533968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Договориться с администрацией школ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дальнейшие мероприятия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Найти школы для реализации проекта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96" y="2038799"/>
            <a:ext cx="5719466" cy="3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50" y="1015123"/>
            <a:ext cx="5312393" cy="8940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Основной этап: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14" y="1833675"/>
            <a:ext cx="5312393" cy="40092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Проведение кругосветки «Томск как на ладони»</a:t>
            </a:r>
          </a:p>
          <a:p>
            <a:r>
              <a:rPr lang="ru-RU" dirty="0" smtClean="0"/>
              <a:t>Организовать встречи с известными людьми города Томска</a:t>
            </a:r>
          </a:p>
          <a:p>
            <a:r>
              <a:rPr lang="ru-RU" dirty="0"/>
              <a:t>Организовать походы в музеи города </a:t>
            </a:r>
            <a:r>
              <a:rPr lang="ru-RU" dirty="0" smtClean="0"/>
              <a:t>Томска</a:t>
            </a:r>
          </a:p>
          <a:p>
            <a:r>
              <a:rPr lang="ru-RU" dirty="0"/>
              <a:t>Провести конкурс коллажей «Я гражданин России»</a:t>
            </a:r>
          </a:p>
          <a:p>
            <a:r>
              <a:rPr lang="ru-RU" dirty="0"/>
              <a:t>Организовать фотовыставку «Мой зимний Томск»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2" y="3144463"/>
            <a:ext cx="4804985" cy="32059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78671" y="1033177"/>
            <a:ext cx="649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этап: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96309" y="18641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Организовать концерт, посвященный 70 – ой годовщине Победы в Великой Отечественной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9364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692" y="960863"/>
            <a:ext cx="5257800" cy="800029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Возможные риски</a:t>
            </a:r>
            <a:endParaRPr lang="ru-RU" dirty="0">
              <a:latin typeface="+mn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571085"/>
              </p:ext>
            </p:extLst>
          </p:nvPr>
        </p:nvGraphicFramePr>
        <p:xfrm>
          <a:off x="508379" y="1760892"/>
          <a:ext cx="11229834" cy="3894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14917"/>
                <a:gridCol w="5614917"/>
              </a:tblGrid>
              <a:tr h="4643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Риск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Способ</a:t>
                      </a:r>
                      <a:r>
                        <a:rPr lang="ru-RU" sz="3200" baseline="0" dirty="0" smtClean="0"/>
                        <a:t> преодоления</a:t>
                      </a:r>
                      <a:endParaRPr lang="ru-RU" sz="3200" dirty="0"/>
                    </a:p>
                  </a:txBody>
                  <a:tcPr/>
                </a:tc>
              </a:tr>
              <a:tr h="6598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Незаинтересованность участников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Агитация с помощью администрации школы</a:t>
                      </a:r>
                      <a:endParaRPr lang="ru-RU" sz="2400" dirty="0"/>
                    </a:p>
                  </a:txBody>
                  <a:tcPr/>
                </a:tc>
              </a:tr>
              <a:tr h="12463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Отсутствие спонсора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Сбор средств от организаторов и из фонда РВО «Стиль жизни» на маленькие призы</a:t>
                      </a:r>
                    </a:p>
                  </a:txBody>
                  <a:tcPr/>
                </a:tc>
              </a:tr>
              <a:tr h="12463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Отсутствие желания принимать участие в проекте у знаменитых людей Томска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Найти менее известных, но не менее значимых людей проживающих в Томске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637" y="1015123"/>
            <a:ext cx="6177317" cy="132556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жидаемые результаты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96" y="2030245"/>
            <a:ext cx="5098576" cy="38126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Повышение чувства гордости за свой город и за свою страну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Увеличение знаний о истории города Томска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Творческая самореализация ребят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296" y="0"/>
            <a:ext cx="12191999" cy="1015123"/>
            <a:chOff x="1" y="0"/>
            <a:chExt cx="12191999" cy="10151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5842877"/>
            <a:ext cx="12191999" cy="1015123"/>
            <a:chOff x="1" y="0"/>
            <a:chExt cx="12191999" cy="1015123"/>
          </a:xfrm>
          <a:scene3d>
            <a:camera prst="orthographicFront">
              <a:rot lat="0" lon="0" rev="10800000"/>
            </a:camera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070746" cy="1015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51" y="0"/>
              <a:ext cx="3070746" cy="10151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97" y="0"/>
              <a:ext cx="3070746" cy="10151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54" y="0"/>
              <a:ext cx="3070746" cy="10151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42" y="2143457"/>
            <a:ext cx="5096022" cy="28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329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Социальный проект «Мой любимый город Томск»</vt:lpstr>
      <vt:lpstr>Актуальность проекта</vt:lpstr>
      <vt:lpstr>Цели проекта</vt:lpstr>
      <vt:lpstr>Задачи проекта</vt:lpstr>
      <vt:lpstr> Целевая группа</vt:lpstr>
      <vt:lpstr>План реализации</vt:lpstr>
      <vt:lpstr>Основной этап:</vt:lpstr>
      <vt:lpstr>Возможные риски</vt:lpstr>
      <vt:lpstr>Ожидаемые результаты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19</cp:revision>
  <dcterms:created xsi:type="dcterms:W3CDTF">2015-09-19T14:46:36Z</dcterms:created>
  <dcterms:modified xsi:type="dcterms:W3CDTF">2018-08-14T15:55:19Z</dcterms:modified>
</cp:coreProperties>
</file>