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7" r:id="rId4"/>
    <p:sldId id="261" r:id="rId5"/>
    <p:sldId id="258" r:id="rId6"/>
    <p:sldId id="289" r:id="rId7"/>
    <p:sldId id="26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>
        <p:scale>
          <a:sx n="64" d="100"/>
          <a:sy n="64" d="100"/>
        </p:scale>
        <p:origin x="-134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DE392-D87A-40C0-82EB-6392AE95C155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49AF-3FDF-4D87-95D5-C5948E7E1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E215-505B-4178-BD5C-50BA6B25B556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3469-C81C-4A33-9BEA-C5C1FBBD4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0DC9-D2C0-4A45-A582-F927C35ACAC1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9095-D434-4A56-9321-0364DE43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4A49-5328-4DF3-89C0-C0569D5B6938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4E90-E7BA-4031-ABB7-B559C8E67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5671-A455-4AD0-B4B4-1AED18C13492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0C9E-C161-4960-94FD-085AF162A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B1CB-35B8-4593-882B-3E9E879432AB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FF20-9E23-4C11-A0B5-3137CB42B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65B4-CC4C-490C-AB7B-5C8CF172712E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0F50-0BD6-4BA5-8AAD-EDEE9FB7D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373A-C025-4ECE-9300-AA201170C7AE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D638-95E8-453D-94E9-424847A9F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4C5E-F225-4A48-89AD-AA42F77B3D7A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714F-2AB2-4AC5-B628-19B1764AE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94C9-94DB-427E-B79D-63505EA058F8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F360-E896-4ACE-88A7-960B2140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6DB3-235E-4984-A570-3AB39240850A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DEF6-F1B0-4C50-9F9A-3A0324414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DC2F9E-EFF5-47D1-AF2C-D70C9B916F1C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05426D-1D15-4036-B2CC-DA9D0016A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РАБОТА ТУТ!\Туризм док\Бренд\moks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2143125" y="0"/>
            <a:ext cx="700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80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868" y="214290"/>
            <a:ext cx="841300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МОКШАНСКИЙ</a:t>
            </a: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РАЙОН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313" y="52149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Fortuna Gothic FlorishC" pitchFamily="2" charset="0"/>
                <a:ea typeface="Calibri" pitchFamily="34" charset="0"/>
                <a:cs typeface="Times New Roman" pitchFamily="18" charset="0"/>
              </a:rPr>
              <a:t>ИСТОРИЯ РЯДОМ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4" descr="D:\РАБОТА ТУТ!\Туризм док\Бренд\Мокша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85750"/>
            <a:ext cx="3929062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072438" y="4357688"/>
            <a:ext cx="1071562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РАБОТА ТУТ!\Туризм док\Бренд\Карта особо охраняемых территорий и объектов культурного наслед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85750"/>
            <a:ext cx="70008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РАБОТА ТУТ!\Туризм док\Бренд\dscn2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214813"/>
            <a:ext cx="1285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D:\РАБОТА ТУТ!\Туризм док\Бренд\Сторожевой оборонительный вал и Сторожевая башня Мокшанский район, Мокшан, автомагистраль Москва- Самара 594км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214688"/>
            <a:ext cx="11430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:\РАБОТА ТУТ!\Туризм док\Бренд\Пожарная каланча  Мокшанский район, р.п. Мокшан цент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1963738"/>
            <a:ext cx="1285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500063" y="285750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На территории Мокшанского района 16 памятников федерального и  регионального значения.</a:t>
            </a:r>
          </a:p>
        </p:txBody>
      </p:sp>
      <p:sp>
        <p:nvSpPr>
          <p:cNvPr id="14342" name="Прямоугольник 10"/>
          <p:cNvSpPr>
            <a:spLocks noChangeArrowheads="1"/>
          </p:cNvSpPr>
          <p:nvPr/>
        </p:nvSpPr>
        <p:spPr bwMode="auto">
          <a:xfrm>
            <a:off x="571500" y="5715000"/>
            <a:ext cx="635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Мокшан входит 850 исторических городов России.</a:t>
            </a:r>
          </a:p>
        </p:txBody>
      </p:sp>
      <p:pic>
        <p:nvPicPr>
          <p:cNvPr id="14343" name="Picture 2" descr="D:\РАБОТА ТУТ!\Туризм док\Бренд\IMG_20180716_1159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1285875"/>
            <a:ext cx="11255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D:\РАБОТА ТУТ!\Туризм док\Бренд\12IMG_20180822_0759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8" y="1731963"/>
            <a:ext cx="13096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D:\РАБОТА ТУТ!\Туризм док\Бренд\108445_origin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3000375"/>
            <a:ext cx="1501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D:\РАБОТА ТУТ!\Туризм док\Бренд\IMG_20180716_12044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13" y="1071563"/>
            <a:ext cx="10715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D:\РАБОТА ТУТ!\Туризм док\Бренд\Музей АГ Малышкина, Мокшанский район, р.п. Мокшан ул Пензенская, д. 1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8" y="4286250"/>
            <a:ext cx="1397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7" descr="D:\РАБОТА ТУТ!\Туризм док\Бренд\Мокшанский Казанский общежительный женский монастырь Мокшанский район, Мокшан, ул. Милосердия, д. 1 (3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0" y="35718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8" descr="D:\РАБОТА ТУТ!\Туризм док\Бренд\IMG_20180716_14322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63" y="2714625"/>
            <a:ext cx="12144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D:\РАБОТА ТУТ!\Туризм док\Бренд\Сторожевой оборонительный вал и Сторожевая башня Мокшанский район, Мокшан, автомагистраль Москва- Самара 594км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428625" y="285750"/>
            <a:ext cx="8474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Fortuna Gothic FlorishC"/>
                <a:cs typeface="Calibri" pitchFamily="34" charset="0"/>
              </a:rPr>
              <a:t>         История  Мокшанского  района  начинается  с  основания </a:t>
            </a:r>
          </a:p>
          <a:p>
            <a:r>
              <a:rPr lang="ru-RU" sz="2000">
                <a:solidFill>
                  <a:schemeClr val="tx2"/>
                </a:solidFill>
                <a:latin typeface="Fortuna Gothic FlorishC"/>
                <a:cs typeface="Calibri" pitchFamily="34" charset="0"/>
              </a:rPr>
              <a:t>в 1679 году города-крепости Пензенской засечной черты 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2000">
                <a:solidFill>
                  <a:schemeClr val="tx2"/>
                </a:solidFill>
                <a:latin typeface="Fortuna Gothic FlorishC"/>
                <a:cs typeface="Calibri" pitchFamily="34" charset="0"/>
              </a:rPr>
              <a:t> Мокшан. </a:t>
            </a:r>
          </a:p>
          <a:p>
            <a:r>
              <a:rPr lang="ru-RU" sz="2000">
                <a:solidFill>
                  <a:schemeClr val="tx2"/>
                </a:solidFill>
                <a:latin typeface="Fortuna Gothic FlorishC"/>
                <a:cs typeface="Calibri" pitchFamily="34" charset="0"/>
              </a:rPr>
              <a:t>Мокшан (Мокшанск) на границе 17 и 18 столетий был небольшой, </a:t>
            </a:r>
          </a:p>
          <a:p>
            <a:r>
              <a:rPr lang="ru-RU" sz="2000">
                <a:solidFill>
                  <a:schemeClr val="tx2"/>
                </a:solidFill>
                <a:latin typeface="Fortuna Gothic FlorishC"/>
                <a:cs typeface="Calibri" pitchFamily="34" charset="0"/>
              </a:rPr>
              <a:t>но достаточно надежной крепостью.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625" y="5143500"/>
            <a:ext cx="85010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Сторожевая башня (согласно архивным данным идентична башням 16 в.) размещена на   фрагменте   вала,  который   входил   в   состав    Пензенской     засечной      черты, возведенной  в 17 веке  для защиты  рубежей  Государства  Российского от кочевников .Установлена к 300-летию основания </a:t>
            </a:r>
            <a:r>
              <a:rPr lang="ru-RU" b="1" i="1" dirty="0" err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Мокшана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1979 году и является историческим символом  района.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РАБОТА ТУТ!\Туризм док\Бренд\12IMG_20180822_075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0"/>
            <a:ext cx="10001251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642938" y="285750"/>
            <a:ext cx="8501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Мокшанский район по праву называют «Пензенским Суздалем».  Большое количество православных мест (11 храмов, 10 церквей, 2 часовни, родник вмцы Параскевы ) встречают паломников  колокольными перезвонами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D:\РАБОТА ТУТ!\Туризм док\Бренд\Музей АГ Малышкина, Мокшанский район, р.п. Мокшан ул Пензенская, д.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:\РАБОТА ТУТ!\Туризм док\Бренд\f728c5c70e2d152a060646ba88720a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04255">
            <a:off x="755650" y="2565400"/>
            <a:ext cx="1563688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РАБОТА ТУТ!\Туризм док\Бренд\thumb_12364_book_bi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757510">
            <a:off x="2124075" y="3429000"/>
            <a:ext cx="14843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857250" y="285750"/>
            <a:ext cx="8001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Единственный в России музей А.Г. Малышкина располагается на центральной улице поселка Мокшан по адресу: ул. Пензенская, 19.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музее собрана уникальная коллекция книг А.Г. Малышкина, многие экземпляры с автографом писателя, его родных и друзей.  Проводятся  театрализованные  экскурсии.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4076700"/>
            <a:ext cx="1674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2627313" y="6237288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Эскиз фонаря у музея А.Г. Малышкина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РАБОТА ТУТ!\Туризм док\Бренд\moks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620713"/>
            <a:ext cx="9396413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7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tx2"/>
                </a:solidFill>
                <a:latin typeface="Times New Roman" pitchFamily="18" charset="0"/>
              </a:rPr>
              <a:t>Эскизы фонарей</a:t>
            </a: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052513"/>
            <a:ext cx="21066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76700"/>
            <a:ext cx="18430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1"/>
          <p:cNvSpPr>
            <a:spLocks/>
          </p:cNvSpPr>
          <p:nvPr/>
        </p:nvSpPr>
        <p:spPr bwMode="auto">
          <a:xfrm>
            <a:off x="7162800" y="3933825"/>
            <a:ext cx="1981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Детский сад «Родничок»</a:t>
            </a:r>
          </a:p>
        </p:txBody>
      </p:sp>
      <p:sp>
        <p:nvSpPr>
          <p:cNvPr id="18438" name="Rectangle 12"/>
          <p:cNvSpPr>
            <a:spLocks/>
          </p:cNvSpPr>
          <p:nvPr/>
        </p:nvSpPr>
        <p:spPr bwMode="auto">
          <a:xfrm>
            <a:off x="250825" y="3573463"/>
            <a:ext cx="198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ООО «Невский кондитер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РАБОТА ТУТ!\Туризм док\Бренд\IMG_2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900113" y="188913"/>
            <a:ext cx="79295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«Медовый Спас». Традиционно проходит 14 августа. В празднике принимают участие лучшие пчеловоды и сельхозпроизводители района, творческие коллективы м  мастера декоративно-прикладного творчества. </a:t>
            </a:r>
          </a:p>
        </p:txBody>
      </p:sp>
      <p:pic>
        <p:nvPicPr>
          <p:cNvPr id="20483" name="Picture 6" descr="D:\РАБОТА ТУТ!\Туризм док\Бренд\IMG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385888"/>
            <a:ext cx="35290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611188" y="5373688"/>
            <a:ext cx="68580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Посетив традиционные праздники вы можете стать участником народного обряда, мастер-класса по  лозаплетению,  отведать блюда национальной кухни</a:t>
            </a:r>
            <a:r>
              <a:rPr lang="ru-RU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2268538" y="4005263"/>
            <a:ext cx="66436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Активно развивается событийный туризм, где царит атмосфера праздника, отдыха и незабываемых впечатлений </a:t>
            </a:r>
          </a:p>
          <a:p>
            <a:pPr algn="just"/>
            <a:endParaRPr lang="ru-RU" sz="16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214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Fortuna Gothic FlorishC</vt:lpstr>
      <vt:lpstr>Тема Office</vt:lpstr>
      <vt:lpstr>Слайд 1</vt:lpstr>
      <vt:lpstr>Слайд 2</vt:lpstr>
      <vt:lpstr>Слайд 3</vt:lpstr>
      <vt:lpstr>Слайд 4</vt:lpstr>
      <vt:lpstr>Слайд 5</vt:lpstr>
      <vt:lpstr>Эскизы фонарей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138</cp:revision>
  <dcterms:created xsi:type="dcterms:W3CDTF">2018-07-25T11:26:15Z</dcterms:created>
  <dcterms:modified xsi:type="dcterms:W3CDTF">2019-06-15T10:47:17Z</dcterms:modified>
</cp:coreProperties>
</file>