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62" r:id="rId5"/>
    <p:sldId id="261" r:id="rId6"/>
    <p:sldId id="271" r:id="rId7"/>
    <p:sldId id="269" r:id="rId8"/>
    <p:sldId id="266" r:id="rId9"/>
    <p:sldId id="275" r:id="rId10"/>
    <p:sldId id="27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2" d="100"/>
          <a:sy n="32" d="100"/>
        </p:scale>
        <p:origin x="-2430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53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18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ашулька\сценарии\молодежный квартал\форум социальных аниматоров 2018 Сокольский район\клуб молодых семей презентация и текст выступления\презентация\мини копи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0</Words>
  <Application>Microsoft Office PowerPoint</Application>
  <PresentationFormat>Экран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</dc:creator>
  <cp:lastModifiedBy>Павел</cp:lastModifiedBy>
  <cp:revision>20</cp:revision>
  <dcterms:created xsi:type="dcterms:W3CDTF">2018-05-28T10:07:37Z</dcterms:created>
  <dcterms:modified xsi:type="dcterms:W3CDTF">2018-08-14T18:48:18Z</dcterms:modified>
</cp:coreProperties>
</file>