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1" r:id="rId3"/>
    <p:sldId id="268" r:id="rId4"/>
    <p:sldId id="269" r:id="rId5"/>
    <p:sldId id="258" r:id="rId6"/>
    <p:sldId id="260" r:id="rId7"/>
    <p:sldId id="263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4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97816-0EE0-4366-813E-285E6A2EFAD3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EA67-8CA8-4C7F-8EDA-81A8D5D88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66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97816-0EE0-4366-813E-285E6A2EFAD3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EA67-8CA8-4C7F-8EDA-81A8D5D88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129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97816-0EE0-4366-813E-285E6A2EFAD3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EA67-8CA8-4C7F-8EDA-81A8D5D88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169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97816-0EE0-4366-813E-285E6A2EFAD3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EA67-8CA8-4C7F-8EDA-81A8D5D8847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3037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97816-0EE0-4366-813E-285E6A2EFAD3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EA67-8CA8-4C7F-8EDA-81A8D5D88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204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97816-0EE0-4366-813E-285E6A2EFAD3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EA67-8CA8-4C7F-8EDA-81A8D5D88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377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97816-0EE0-4366-813E-285E6A2EFAD3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EA67-8CA8-4C7F-8EDA-81A8D5D88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432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97816-0EE0-4366-813E-285E6A2EFAD3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EA67-8CA8-4C7F-8EDA-81A8D5D88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783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97816-0EE0-4366-813E-285E6A2EFAD3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EA67-8CA8-4C7F-8EDA-81A8D5D88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886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97816-0EE0-4366-813E-285E6A2EFAD3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EA67-8CA8-4C7F-8EDA-81A8D5D88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833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97816-0EE0-4366-813E-285E6A2EFAD3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EA67-8CA8-4C7F-8EDA-81A8D5D88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531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97816-0EE0-4366-813E-285E6A2EFAD3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EA67-8CA8-4C7F-8EDA-81A8D5D88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56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97816-0EE0-4366-813E-285E6A2EFAD3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EA67-8CA8-4C7F-8EDA-81A8D5D88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872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97816-0EE0-4366-813E-285E6A2EFAD3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EA67-8CA8-4C7F-8EDA-81A8D5D88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554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97816-0EE0-4366-813E-285E6A2EFAD3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EA67-8CA8-4C7F-8EDA-81A8D5D88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19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97816-0EE0-4366-813E-285E6A2EFAD3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EA67-8CA8-4C7F-8EDA-81A8D5D88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616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97816-0EE0-4366-813E-285E6A2EFAD3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EA67-8CA8-4C7F-8EDA-81A8D5D88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87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897816-0EE0-4366-813E-285E6A2EFAD3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A4AEA67-8CA8-4C7F-8EDA-81A8D5D88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1143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5983" y="1769540"/>
            <a:ext cx="9440034" cy="1828801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Exo 2" panose="00000500000000000000" pitchFamily="2" charset="-52"/>
              </a:rPr>
              <a:t>“</a:t>
            </a:r>
            <a:r>
              <a:rPr lang="ru-RU" sz="6600" dirty="0" smtClean="0">
                <a:solidFill>
                  <a:srgbClr val="FFFF00"/>
                </a:solidFill>
                <a:latin typeface="Exo 2" panose="00000500000000000000" pitchFamily="2" charset="-52"/>
              </a:rPr>
              <a:t>Монета жизни</a:t>
            </a:r>
            <a:r>
              <a:rPr lang="en-US" sz="6600" dirty="0" smtClean="0">
                <a:latin typeface="Exo 2" panose="00000500000000000000" pitchFamily="2" charset="-52"/>
              </a:rPr>
              <a:t>”</a:t>
            </a:r>
            <a:endParaRPr lang="ru-RU" sz="6600" dirty="0">
              <a:latin typeface="Exo 2" panose="00000500000000000000" pitchFamily="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5983" y="3598339"/>
            <a:ext cx="9440034" cy="1049867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Exo 2" panose="00000500000000000000" pitchFamily="2" charset="-52"/>
              </a:rPr>
              <a:t>Уникальный социальный проект</a:t>
            </a:r>
            <a:endParaRPr lang="ru-RU" sz="2400" dirty="0">
              <a:latin typeface="Exo 2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9339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048" y="1100393"/>
            <a:ext cx="10353762" cy="97045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FF00"/>
                </a:solidFill>
                <a:latin typeface="Lobster" panose="00000500000000000000" pitchFamily="2" charset="-52"/>
                <a:cs typeface="Pattaya" panose="00000500000000000000" pitchFamily="2" charset="-34"/>
              </a:rPr>
              <a:t>М </a:t>
            </a:r>
            <a:r>
              <a:rPr lang="en-US" sz="8000" dirty="0" smtClean="0">
                <a:solidFill>
                  <a:srgbClr val="FFFF00"/>
                </a:solidFill>
                <a:latin typeface="Lobster" panose="00000500000000000000" pitchFamily="2" charset="-52"/>
                <a:cs typeface="Pattaya" panose="00000500000000000000" pitchFamily="2" charset="-34"/>
              </a:rPr>
              <a:t>     </a:t>
            </a:r>
            <a:r>
              <a:rPr lang="ru-RU" sz="8000" dirty="0" err="1" smtClean="0">
                <a:solidFill>
                  <a:srgbClr val="FFFF00"/>
                </a:solidFill>
                <a:latin typeface="Lobster" panose="00000500000000000000" pitchFamily="2" charset="-52"/>
                <a:cs typeface="Pattaya" panose="00000500000000000000" pitchFamily="2" charset="-34"/>
              </a:rPr>
              <a:t>нета</a:t>
            </a:r>
            <a:r>
              <a:rPr lang="ru-RU" sz="8000" dirty="0" smtClean="0">
                <a:solidFill>
                  <a:srgbClr val="FFFF00"/>
                </a:solidFill>
                <a:latin typeface="Lobster" panose="00000500000000000000" pitchFamily="2" charset="-52"/>
                <a:cs typeface="Pattaya" panose="00000500000000000000" pitchFamily="2" charset="-34"/>
              </a:rPr>
              <a:t> жизни</a:t>
            </a:r>
            <a:endParaRPr lang="ru-RU" sz="8000" dirty="0">
              <a:solidFill>
                <a:srgbClr val="FFFF00"/>
              </a:solidFill>
              <a:latin typeface="Lobster" panose="00000500000000000000" pitchFamily="2" charset="-52"/>
              <a:cs typeface="Pattaya" panose="00000500000000000000" pitchFamily="2" charset="-34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516" y="978473"/>
            <a:ext cx="1285272" cy="1285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2040" y="3348910"/>
            <a:ext cx="1133034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Exo 2" panose="00000500000000000000" pitchFamily="2" charset="-52"/>
              </a:rPr>
              <a:t>Цель создания фонда </a:t>
            </a:r>
            <a:r>
              <a:rPr lang="en-US" sz="2000" b="1" dirty="0" smtClean="0">
                <a:latin typeface="Exo 2" panose="00000500000000000000" pitchFamily="2" charset="-52"/>
              </a:rPr>
              <a:t>“</a:t>
            </a:r>
            <a:r>
              <a:rPr lang="ru-RU" sz="2000" b="1" dirty="0" smtClean="0">
                <a:latin typeface="Exo 2" panose="00000500000000000000" pitchFamily="2" charset="-52"/>
              </a:rPr>
              <a:t>Монета жизни</a:t>
            </a:r>
            <a:r>
              <a:rPr lang="en-US" sz="2000" b="1" dirty="0" smtClean="0">
                <a:latin typeface="Exo 2" panose="00000500000000000000" pitchFamily="2" charset="-52"/>
              </a:rPr>
              <a:t>”: </a:t>
            </a:r>
            <a:r>
              <a:rPr lang="ru-RU" sz="2000" dirty="0" smtClean="0">
                <a:solidFill>
                  <a:srgbClr val="FFFF00"/>
                </a:solidFill>
                <a:latin typeface="Exo 2" panose="00000500000000000000" pitchFamily="2" charset="-52"/>
              </a:rPr>
              <a:t>Искоренение бедности и уничтожение кредитов 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Exo 2" panose="00000500000000000000" pitchFamily="2" charset="-52"/>
              </a:rPr>
              <a:t>Адрес</a:t>
            </a:r>
            <a:r>
              <a:rPr lang="en-US" sz="2000" b="1" dirty="0" smtClean="0">
                <a:latin typeface="Exo 2" panose="00000500000000000000" pitchFamily="2" charset="-52"/>
              </a:rPr>
              <a:t>: </a:t>
            </a:r>
            <a:r>
              <a:rPr lang="ru-RU" sz="2000" dirty="0" smtClean="0">
                <a:solidFill>
                  <a:srgbClr val="FFFF00"/>
                </a:solidFill>
                <a:latin typeface="Exo 2" panose="00000500000000000000" pitchFamily="2" charset="-52"/>
              </a:rPr>
              <a:t>Город Чита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Exo 2" panose="00000500000000000000" pitchFamily="2" charset="-52"/>
              </a:rPr>
              <a:t>Телефон</a:t>
            </a:r>
            <a:r>
              <a:rPr lang="en-US" sz="2000" b="1" dirty="0" smtClean="0">
                <a:latin typeface="Exo 2" panose="00000500000000000000" pitchFamily="2" charset="-52"/>
              </a:rPr>
              <a:t>: </a:t>
            </a:r>
            <a:r>
              <a:rPr lang="en-US" sz="2000" dirty="0" smtClean="0">
                <a:solidFill>
                  <a:srgbClr val="FFFF00"/>
                </a:solidFill>
                <a:latin typeface="Exo 2" panose="00000500000000000000" pitchFamily="2" charset="-52"/>
              </a:rPr>
              <a:t>8 (914) 35-48-352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40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267" y="542223"/>
            <a:ext cx="11213431" cy="123845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 2" panose="00000500000000000000" pitchFamily="2" charset="-52"/>
              </a:rPr>
              <a:t>Описание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 2" panose="00000500000000000000" pitchFamily="2" charset="-52"/>
              </a:rPr>
              <a:t>рынка потребителей, их 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 2" panose="00000500000000000000" pitchFamily="2" charset="-52"/>
              </a:rPr>
              <a:t>желания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 2" panose="00000500000000000000" pitchFamily="2" charset="-52"/>
              </a:rPr>
              <a:t>, 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 2" panose="00000500000000000000" pitchFamily="2" charset="-52"/>
              </a:rPr>
              <a:t>требования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 2" panose="00000500000000000000" pitchFamily="2" charset="-52"/>
              </a:rPr>
              <a:t>, 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 2" panose="00000500000000000000" pitchFamily="2" charset="-52"/>
              </a:rPr>
              <a:t>возможности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 2" panose="00000500000000000000" pitchFamily="2" charset="-52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65170" y="2415940"/>
            <a:ext cx="92595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Exo 2" panose="00000500000000000000" pitchFamily="2" charset="-52"/>
              </a:rPr>
              <a:t> </a:t>
            </a:r>
            <a:r>
              <a:rPr lang="ru-RU" sz="2200" dirty="0" smtClean="0">
                <a:solidFill>
                  <a:srgbClr val="FFFF00"/>
                </a:solidFill>
                <a:latin typeface="Exo 2" panose="00000500000000000000" pitchFamily="2" charset="-52"/>
              </a:rPr>
              <a:t>Возраст потребителя </a:t>
            </a:r>
            <a:r>
              <a:rPr lang="ru-RU" sz="2200" dirty="0" smtClean="0">
                <a:latin typeface="Exo 2" panose="00000500000000000000" pitchFamily="2" charset="-52"/>
              </a:rPr>
              <a:t>от 16 лет и старше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Exo 2" panose="00000500000000000000" pitchFamily="2" charset="-52"/>
              </a:rPr>
              <a:t> </a:t>
            </a:r>
            <a:r>
              <a:rPr lang="ru-RU" sz="2200" dirty="0" smtClean="0">
                <a:latin typeface="Exo 2" panose="00000500000000000000" pitchFamily="2" charset="-52"/>
              </a:rPr>
              <a:t>В нашем проекте, люди, в основном, будут </a:t>
            </a:r>
            <a:r>
              <a:rPr lang="ru-RU" sz="2200" dirty="0" smtClean="0">
                <a:solidFill>
                  <a:srgbClr val="FFFF00"/>
                </a:solidFill>
                <a:latin typeface="Exo 2" panose="00000500000000000000" pitchFamily="2" charset="-52"/>
              </a:rPr>
              <a:t>желать</a:t>
            </a:r>
            <a:r>
              <a:rPr lang="ru-RU" sz="2200" dirty="0" smtClean="0">
                <a:latin typeface="Exo 2" panose="00000500000000000000" pitchFamily="2" charset="-52"/>
              </a:rPr>
              <a:t> получить деньги и помочь другим людям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Exo 2" panose="00000500000000000000" pitchFamily="2" charset="-52"/>
              </a:rPr>
              <a:t> </a:t>
            </a:r>
            <a:r>
              <a:rPr lang="ru-RU" sz="2200" dirty="0" smtClean="0">
                <a:solidFill>
                  <a:srgbClr val="FFFF00"/>
                </a:solidFill>
                <a:latin typeface="Exo 2" panose="00000500000000000000" pitchFamily="2" charset="-52"/>
              </a:rPr>
              <a:t>Требовать</a:t>
            </a:r>
            <a:r>
              <a:rPr lang="ru-RU" sz="2200" dirty="0" smtClean="0">
                <a:latin typeface="Exo 2" panose="00000500000000000000" pitchFamily="2" charset="-52"/>
              </a:rPr>
              <a:t> люди будут деньги, отчёты о переводах и документы о нашей официальной деятельности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Exo 2" panose="00000500000000000000" pitchFamily="2" charset="-52"/>
              </a:rPr>
              <a:t> </a:t>
            </a:r>
            <a:r>
              <a:rPr lang="ru-RU" sz="2200" dirty="0" smtClean="0">
                <a:solidFill>
                  <a:srgbClr val="FFFF00"/>
                </a:solidFill>
                <a:latin typeface="Exo 2" panose="00000500000000000000" pitchFamily="2" charset="-52"/>
              </a:rPr>
              <a:t>Возможности</a:t>
            </a:r>
            <a:r>
              <a:rPr lang="ru-RU" sz="2200" dirty="0" smtClean="0">
                <a:latin typeface="Exo 2" panose="00000500000000000000" pitchFamily="2" charset="-52"/>
              </a:rPr>
              <a:t> в нашем проекте их две</a:t>
            </a:r>
            <a:r>
              <a:rPr lang="en-US" sz="2200" dirty="0" smtClean="0">
                <a:latin typeface="Exo 2" panose="00000500000000000000" pitchFamily="2" charset="-52"/>
              </a:rPr>
              <a:t>: </a:t>
            </a:r>
            <a:r>
              <a:rPr lang="ru-RU" sz="2200" dirty="0" smtClean="0">
                <a:latin typeface="Exo 2" panose="00000500000000000000" pitchFamily="2" charset="-52"/>
              </a:rPr>
              <a:t>жертвовать деньги людям и получать деньги от людей</a:t>
            </a:r>
            <a:endParaRPr lang="ru-RU" sz="2200" dirty="0">
              <a:latin typeface="Exo 2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2032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131" y="609599"/>
            <a:ext cx="11848698" cy="1228825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Exo 2" panose="00000500000000000000" pitchFamily="2" charset="-52"/>
              </a:rPr>
              <a:t>Каковы </a:t>
            </a:r>
            <a:r>
              <a:rPr lang="ru-RU" dirty="0">
                <a:solidFill>
                  <a:srgbClr val="FFFF00"/>
                </a:solidFill>
                <a:latin typeface="Exo 2" panose="00000500000000000000" pitchFamily="2" charset="-52"/>
              </a:rPr>
              <a:t>задачи</a:t>
            </a:r>
            <a:r>
              <a:rPr lang="ru-RU" dirty="0">
                <a:solidFill>
                  <a:schemeClr val="tx1"/>
                </a:solidFill>
                <a:latin typeface="Exo 2" panose="00000500000000000000" pitchFamily="2" charset="-52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Exo 2" panose="00000500000000000000" pitchFamily="2" charset="-52"/>
              </a:rPr>
              <a:t>для</a:t>
            </a:r>
            <a:r>
              <a:rPr lang="ru-RU" dirty="0" smtClean="0">
                <a:solidFill>
                  <a:srgbClr val="FFFF00"/>
                </a:solidFill>
                <a:latin typeface="Exo 2" panose="00000500000000000000" pitchFamily="2" charset="-52"/>
              </a:rPr>
              <a:t> </a:t>
            </a:r>
            <a:r>
              <a:rPr lang="ru-RU" dirty="0">
                <a:solidFill>
                  <a:srgbClr val="FFFF00"/>
                </a:solidFill>
                <a:latin typeface="Exo 2" panose="00000500000000000000" pitchFamily="2" charset="-52"/>
              </a:rPr>
              <a:t>достижения главной цели</a:t>
            </a:r>
            <a:r>
              <a:rPr lang="ru-RU" dirty="0">
                <a:solidFill>
                  <a:schemeClr val="tx1"/>
                </a:solidFill>
                <a:latin typeface="Exo 2" panose="00000500000000000000" pitchFamily="2" charset="-52"/>
              </a:rPr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2512096"/>
            <a:ext cx="10353762" cy="4058751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600" dirty="0" smtClean="0">
                <a:solidFill>
                  <a:srgbClr val="FFFF00"/>
                </a:solidFill>
                <a:latin typeface="Exo 2" panose="00000500000000000000" pitchFamily="2" charset="-52"/>
              </a:rPr>
              <a:t>Создание сайта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600" dirty="0" smtClean="0">
                <a:solidFill>
                  <a:srgbClr val="FFFF00"/>
                </a:solidFill>
                <a:latin typeface="Exo 2" panose="00000500000000000000" pitchFamily="2" charset="-52"/>
              </a:rPr>
              <a:t>Создание</a:t>
            </a:r>
            <a:r>
              <a:rPr lang="ru-RU" sz="2600" dirty="0" smtClean="0">
                <a:solidFill>
                  <a:schemeClr val="tx1"/>
                </a:solidFill>
                <a:latin typeface="Exo 2" panose="00000500000000000000" pitchFamily="2" charset="-52"/>
              </a:rPr>
              <a:t> официальных </a:t>
            </a:r>
            <a:r>
              <a:rPr lang="ru-RU" sz="2600" dirty="0" smtClean="0">
                <a:solidFill>
                  <a:srgbClr val="FFFF00"/>
                </a:solidFill>
                <a:latin typeface="Exo 2" panose="00000500000000000000" pitchFamily="2" charset="-52"/>
              </a:rPr>
              <a:t>документов</a:t>
            </a:r>
            <a:r>
              <a:rPr lang="ru-RU" sz="2600" dirty="0" smtClean="0">
                <a:solidFill>
                  <a:schemeClr val="tx1"/>
                </a:solidFill>
                <a:latin typeface="Exo 2" panose="00000500000000000000" pitchFamily="2" charset="-52"/>
              </a:rPr>
              <a:t> для нашей компании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600" dirty="0" smtClean="0">
                <a:solidFill>
                  <a:srgbClr val="FFFF00"/>
                </a:solidFill>
                <a:latin typeface="Exo 2" panose="00000500000000000000" pitchFamily="2" charset="-52"/>
              </a:rPr>
              <a:t>Реклама</a:t>
            </a:r>
            <a:r>
              <a:rPr lang="ru-RU" sz="2600" dirty="0" smtClean="0">
                <a:solidFill>
                  <a:schemeClr val="tx1"/>
                </a:solidFill>
                <a:latin typeface="Exo 2" panose="00000500000000000000" pitchFamily="2" charset="-52"/>
              </a:rPr>
              <a:t>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0337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0725" y="1970073"/>
            <a:ext cx="9590550" cy="1828813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FF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  <a:reflection blurRad="76200" stA="55000" endPos="33000" dist="38100" dir="5400000" sy="-100000" algn="bl" rotWithShape="0"/>
                </a:effectLst>
                <a:latin typeface="Exo 2" panose="00000500000000000000" pitchFamily="2" charset="-52"/>
              </a:rPr>
              <a:t>Д</a:t>
            </a:r>
            <a:r>
              <a:rPr lang="ru-RU" sz="6000" dirty="0" smtClean="0"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  <a:reflection blurRad="76200" stA="55000" endPos="33000" dist="38100" dir="5400000" sy="-100000" algn="bl" rotWithShape="0"/>
                </a:effectLst>
                <a:latin typeface="Exo 2" panose="00000500000000000000" pitchFamily="2" charset="-52"/>
              </a:rPr>
              <a:t>изайн</a:t>
            </a:r>
            <a:endParaRPr lang="ru-RU" sz="6000" dirty="0">
              <a:solidFill>
                <a:schemeClr val="tx1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  <a:reflection blurRad="76200" stA="55000" endPos="33000" dist="38100" dir="5400000" sy="-100000" algn="bl" rotWithShape="0"/>
              </a:effectLst>
              <a:latin typeface="Exo 2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9741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167" y="817675"/>
            <a:ext cx="4934336" cy="4934336"/>
          </a:xfrm>
        </p:spPr>
      </p:pic>
      <p:sp>
        <p:nvSpPr>
          <p:cNvPr id="5" name="TextBox 4"/>
          <p:cNvSpPr txBox="1"/>
          <p:nvPr/>
        </p:nvSpPr>
        <p:spPr>
          <a:xfrm>
            <a:off x="494529" y="1992827"/>
            <a:ext cx="6228489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pPr lvl="1"/>
            <a:r>
              <a:rPr lang="ru-RU" sz="96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Lobster" panose="00000500000000000000" pitchFamily="2" charset="-52"/>
              </a:rPr>
              <a:t>ЛОГОТИП</a:t>
            </a:r>
            <a:endParaRPr lang="ru-RU" sz="9600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Lobster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6828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8940" y="2406103"/>
            <a:ext cx="3078087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ru-RU" sz="96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Lobster" panose="00000500000000000000" pitchFamily="2" charset="-52"/>
              </a:rPr>
              <a:t>САЙТ</a:t>
            </a:r>
            <a:endParaRPr lang="ru-RU" sz="9600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Lobster" panose="00000500000000000000" pitchFamily="2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949" y="139337"/>
            <a:ext cx="3574868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0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Exo 2" panose="00000500000000000000" pitchFamily="2" charset="-52"/>
              </a:rPr>
              <a:t>Мотивация </a:t>
            </a:r>
            <a:r>
              <a:rPr lang="ru-RU" dirty="0" smtClean="0">
                <a:solidFill>
                  <a:schemeClr val="tx1"/>
                </a:solidFill>
                <a:latin typeface="Exo 2" panose="00000500000000000000" pitchFamily="2" charset="-52"/>
              </a:rPr>
              <a:t>людей</a:t>
            </a:r>
            <a:endParaRPr lang="ru-RU" dirty="0">
              <a:solidFill>
                <a:schemeClr val="tx1"/>
              </a:solidFill>
              <a:latin typeface="Exo 2" panose="00000500000000000000" pitchFamily="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905703"/>
            <a:ext cx="10353762" cy="449509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ru-RU" sz="3000" dirty="0" smtClean="0">
                <a:solidFill>
                  <a:srgbClr val="FFFF00"/>
                </a:solidFill>
                <a:latin typeface="Exo 2" panose="00000500000000000000" pitchFamily="2" charset="-52"/>
              </a:rPr>
              <a:t>Благое</a:t>
            </a:r>
            <a:r>
              <a:rPr lang="ru-RU" sz="3000" dirty="0" smtClean="0">
                <a:latin typeface="Exo 2" panose="00000500000000000000" pitchFamily="2" charset="-52"/>
              </a:rPr>
              <a:t> дело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ru-RU" sz="3000" dirty="0" smtClean="0">
                <a:solidFill>
                  <a:srgbClr val="FFFF00"/>
                </a:solidFill>
                <a:latin typeface="Exo 2" panose="00000500000000000000" pitchFamily="2" charset="-52"/>
              </a:rPr>
              <a:t>Получение</a:t>
            </a:r>
            <a:r>
              <a:rPr lang="ru-RU" sz="3000" dirty="0" smtClean="0">
                <a:latin typeface="Exo 2" panose="00000500000000000000" pitchFamily="2" charset="-52"/>
              </a:rPr>
              <a:t> денег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ru-RU" sz="3000" dirty="0" smtClean="0">
                <a:solidFill>
                  <a:srgbClr val="FFFF00"/>
                </a:solidFill>
                <a:latin typeface="Exo 2" panose="00000500000000000000" pitchFamily="2" charset="-52"/>
              </a:rPr>
              <a:t>Рейтинг</a:t>
            </a:r>
            <a:r>
              <a:rPr lang="ru-RU" sz="3000" dirty="0" smtClean="0">
                <a:latin typeface="Exo 2" panose="00000500000000000000" pitchFamily="2" charset="-52"/>
              </a:rPr>
              <a:t> топ 1000 </a:t>
            </a:r>
            <a:r>
              <a:rPr lang="ru-RU" sz="3000" dirty="0" err="1" smtClean="0">
                <a:latin typeface="Exo 2" panose="00000500000000000000" pitchFamily="2" charset="-52"/>
              </a:rPr>
              <a:t>донатеров</a:t>
            </a:r>
            <a:r>
              <a:rPr lang="ru-RU" sz="3000" dirty="0" smtClean="0">
                <a:latin typeface="Exo 2" panose="00000500000000000000" pitchFamily="2" charset="-52"/>
              </a:rPr>
              <a:t>. </a:t>
            </a:r>
            <a:r>
              <a:rPr lang="ru-RU" sz="3000" dirty="0" smtClean="0">
                <a:solidFill>
                  <a:srgbClr val="FFFF00"/>
                </a:solidFill>
                <a:latin typeface="Exo 2" panose="00000500000000000000" pitchFamily="2" charset="-52"/>
              </a:rPr>
              <a:t>Медали</a:t>
            </a:r>
            <a:r>
              <a:rPr lang="ru-RU" sz="3000" dirty="0" smtClean="0">
                <a:latin typeface="Exo 2" panose="00000500000000000000" pitchFamily="2" charset="-52"/>
              </a:rPr>
              <a:t> за помощь людям.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ru-RU" sz="3000" dirty="0" smtClean="0">
                <a:solidFill>
                  <a:srgbClr val="FFFF00"/>
                </a:solidFill>
                <a:latin typeface="Exo 2" panose="00000500000000000000" pitchFamily="2" charset="-52"/>
              </a:rPr>
              <a:t>Реклама</a:t>
            </a:r>
            <a:r>
              <a:rPr lang="ru-RU" sz="3000" dirty="0" smtClean="0">
                <a:latin typeface="Exo 2" panose="00000500000000000000" pitchFamily="2" charset="-52"/>
              </a:rPr>
              <a:t> по бокам сайта за большую сумму пожертвования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188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рифель">
  <a:themeElements>
    <a:clrScheme name="Грифель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Грифель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ифел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Грифель</Template>
  <TotalTime>413</TotalTime>
  <Words>145</Words>
  <Application>Microsoft Office PowerPoint</Application>
  <PresentationFormat>Широкоэкранный</PresentationFormat>
  <Paragraphs>23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Calisto MT</vt:lpstr>
      <vt:lpstr>Exo 2</vt:lpstr>
      <vt:lpstr>Lobster</vt:lpstr>
      <vt:lpstr>Pattaya</vt:lpstr>
      <vt:lpstr>Trebuchet MS</vt:lpstr>
      <vt:lpstr>Wingdings</vt:lpstr>
      <vt:lpstr>Wingdings 2</vt:lpstr>
      <vt:lpstr>Грифель</vt:lpstr>
      <vt:lpstr>“Монета жизни”</vt:lpstr>
      <vt:lpstr>М      нета жизни</vt:lpstr>
      <vt:lpstr>Описание рынка потребителей, их желания, требования, возможности.</vt:lpstr>
      <vt:lpstr>Каковы задачи для достижения главной цели?</vt:lpstr>
      <vt:lpstr>Дизайн</vt:lpstr>
      <vt:lpstr>Презентация PowerPoint</vt:lpstr>
      <vt:lpstr>Презентация PowerPoint</vt:lpstr>
      <vt:lpstr>Мотивация людей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“Монета жизни”</dc:title>
  <dc:creator>Пользователь Windows</dc:creator>
  <cp:lastModifiedBy>Пользователь Windows</cp:lastModifiedBy>
  <cp:revision>31</cp:revision>
  <dcterms:created xsi:type="dcterms:W3CDTF">2019-04-08T08:09:12Z</dcterms:created>
  <dcterms:modified xsi:type="dcterms:W3CDTF">2019-06-19T09:37:04Z</dcterms:modified>
</cp:coreProperties>
</file>