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7" r:id="rId4"/>
    <p:sldId id="272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7747000" cy="3771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-3577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 средняя общеобразовательная школа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с.Малая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муниципального  района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1784" y="5120024"/>
            <a:ext cx="37657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Москвитина Вероника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обучающиеся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с.Малая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Малышевка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8894" y="64485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4700" y="2852936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«Робототехника как средство развития у людей с ограниченными возможностями и маломобильных групп населения способностей к научной и творческой деятельности".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 descr="C:\Users\Дмитрий\Desktop\нпк\untitled-2_150_au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2214546" cy="222931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12588" y="515592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физики и математики, классный руководитель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с.Малая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Малышевка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Зинков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 Вячеславович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23"/>
    </mc:Choice>
    <mc:Fallback xmlns="">
      <p:transition spd="slow" advTm="107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1749" y="404664"/>
            <a:ext cx="8582599" cy="645333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с.Малая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Малышевка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Кинельского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р-на Самарской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</a:t>
            </a:r>
          </a:p>
          <a:p>
            <a:pPr marL="4572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развития 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робототехнических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 возникла необходимость в мобильных роботах, предназначенных для удовлетворения каждодневных потребностей людей: роботах - сиделках, роботах - нянечках,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роботах-домработницах 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основного оборудования при обучении детей с ОВЗ робототехнике в школах предлагаются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LEGO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Mindstorm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(конструктор для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программируемого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робота). Образовательная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робототехнике научно-технической направленности универсальна,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в наше время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компьютеризацией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необходимо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задачи с помощью автоматов, которые он сам может спроектировать, защищать свое решение и воплотить его в реальной модели, т.е. непосредственно сконструировать и запрограммировать.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597" y="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6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93"/>
    </mc:Choice>
    <mc:Fallback xmlns="">
      <p:transition spd="slow" advTm="1449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229" y="116632"/>
            <a:ext cx="8856984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Проблема, на решение которой направлена социальная деятельность: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приоритетных задач государственной политики в области образования является обеспечение высокого качества образования (в том числе и для детей с ОВЗ).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с.Малая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Малышевка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опорным сельским образовательным учреждением, как по методической работе, так и по внедрению инновационных технологий, реализующим программу общего образования базового уровня; опорной школой по дистанционному образованию детей с ограниченными возможностями здоровья и будущим центром образовательной робототехники, а также школа работает в режиме по внедрению ФГОС в основную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школу. Таким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актуальность проекта определяется возрастанием следующих противоречий: социально-педагогического характера - между требованиями общества модели выпускника современной школы и реальным уровнем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ключевых компетенций учащихся; научно-теоретического образовательного процесса для приобретения учащимися образовательных результатов, востребованных на рынке труда, и не разработанностью этих вопросов в педагогической науке; научно-методического характера - между большим потенциалом курса робототехники для осуществления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в образовании, и недостаточностью содержательно-методического обеспечения процесса формирования искомой компетентности учащихся в теории и практике.</a:t>
            </a:r>
            <a:endParaRPr lang="ru-RU" sz="1900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5"/>
    </mc:Choice>
    <mc:Fallback xmlns="">
      <p:transition spd="slow" advTm="131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364502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082" y="28330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целевые группы, на которые направлен проект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167" y="1105548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7 лет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– участники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кружающее нас общество,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находящееся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населённом пункте.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904" y="4106689"/>
            <a:ext cx="84969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основы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-конструирования и  программирования.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Рассмотреть возможные пути внедрения робототехники во внеурочную деятельность и выбрать оптимальный.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Апробировать курс «Образовательная робототехника» во внеурочном процессе.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4.Обобщить и распространить опыт внедрения в образовательном процессе.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167" y="2050319"/>
            <a:ext cx="84969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социальной добровольческой деятельности: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у людей с ограниченными возможностями и маломобильных групп населения способностей к научной и творческой деятельности, ориентирование их на инженерно-техническую деятельность.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0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3"/>
    </mc:Choice>
    <mc:Fallback xmlns="">
      <p:transition spd="slow" advTm="1381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595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социальной деятельности добровольческий отряд 9 класса «Твори добро» ГБОУ СОШ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с.Малая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 человек) создаст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среду и социальную адаптацию обучающихся школы с ограниченными возможностями и маломобильных групп населения (23 учащихся).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реализации социальной деятельности на наш взгляд будут установлены межличностные связи между обучающимися общеобразовательной школы и детьми с ОВЗ, маломобильной группы населения. Реализация данной деятельности поспособствует воспитанию нравственности и толерантности среди подрастающего поколения, привлечение социума к благотворительности в поддержку творческих инициатив, развитию талантов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детей-инвалидов. Показателями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инновационной деятельности должны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стать: 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образовательных результатов за счет погружения учащихся в условия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 интеллектуального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творческого потенциала каждого ученика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ОВЗ; эффективность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на основе современных информационных технологий и материально-технического обеспечения, соответствующего уровню и требованиям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ФГОС; рост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и творческих достижений учащихся с ОВЗ (участие в соревнованиях по робототехнике, олимпиадах по информатике, физике и 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887" y="-176623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44"/>
    </mc:Choice>
    <mc:Fallback xmlns="">
      <p:transition spd="slow" advTm="1324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350</TotalTime>
  <Words>605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Fizika</dc:creator>
  <cp:lastModifiedBy>User</cp:lastModifiedBy>
  <cp:revision>24</cp:revision>
  <dcterms:created xsi:type="dcterms:W3CDTF">2017-04-20T08:46:53Z</dcterms:created>
  <dcterms:modified xsi:type="dcterms:W3CDTF">2018-08-14T05:27:50Z</dcterms:modified>
</cp:coreProperties>
</file>