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&#1076;&#1084;&#1096;&#1083;&#1077;&#1089;&#1085;&#1086;&#1081;.&#1088;&#1092;/news/muziciruem_semjoj2017/2017-04-04-233" TargetMode="External"/><Relationship Id="rId3" Type="http://schemas.openxmlformats.org/officeDocument/2006/relationships/hyperlink" Target="https://www.youtube.com/watch?time_continue=4&amp;v=CKy_WHYA7ro" TargetMode="External"/><Relationship Id="rId7" Type="http://schemas.openxmlformats.org/officeDocument/2006/relationships/hyperlink" Target="http://vestnik-lesnoy.ru/albion-holiday-i-magiya-otkrytij-vesennie-kanikuly-v-novom-formate/" TargetMode="External"/><Relationship Id="rId2" Type="http://schemas.openxmlformats.org/officeDocument/2006/relationships/hyperlink" Target="https://www.youtube.com/watch?v=vySwdySwYXw&amp;feature=youtu.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album-106364727_242425518" TargetMode="External"/><Relationship Id="rId5" Type="http://schemas.openxmlformats.org/officeDocument/2006/relationships/hyperlink" Target="https://vk.com/club106364727?z=album-106364727_252844320" TargetMode="External"/><Relationship Id="rId4" Type="http://schemas.openxmlformats.org/officeDocument/2006/relationships/hyperlink" Target="https://www.youtube.com/watch?v=Jirl1LWhNR4" TargetMode="External"/><Relationship Id="rId9" Type="http://schemas.openxmlformats.org/officeDocument/2006/relationships/hyperlink" Target="http://tvlesnoy.ru/kontsert-muzitsiruem-semej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2348880"/>
            <a:ext cx="7070016" cy="18002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1Isadora M Bold" pitchFamily="18" charset="0"/>
              </a:rPr>
              <a:t> Музицируем семьей!</a:t>
            </a:r>
            <a:endParaRPr lang="ru-RU" sz="4400" dirty="0">
              <a:solidFill>
                <a:srgbClr val="FF0000"/>
              </a:solidFill>
              <a:latin typeface="1Isadora M Bold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7" y="2852936"/>
            <a:ext cx="6550568" cy="3521986"/>
          </a:xfrm>
        </p:spPr>
        <p:txBody>
          <a:bodyPr/>
          <a:lstStyle/>
          <a:p>
            <a:pPr algn="ctr"/>
            <a:r>
              <a:rPr lang="ru-RU" dirty="0" smtClean="0"/>
              <a:t>МБУДО «Детская музыкальная школа» г. Лесной, Свердловская область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" b="1895"/>
          <a:stretch/>
        </p:blipFill>
        <p:spPr>
          <a:xfrm>
            <a:off x="6372200" y="0"/>
            <a:ext cx="2605520" cy="23488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01"/>
          <a:stretch/>
        </p:blipFill>
        <p:spPr>
          <a:xfrm>
            <a:off x="3624288" y="4437112"/>
            <a:ext cx="5122018" cy="2088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9"/>
          <a:stretch/>
        </p:blipFill>
        <p:spPr>
          <a:xfrm>
            <a:off x="899592" y="188640"/>
            <a:ext cx="4126590" cy="250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58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sz="4000" dirty="0">
                <a:solidFill>
                  <a:srgbClr val="FF0000"/>
                </a:solidFill>
                <a:latin typeface="1Isadora M Bold" pitchFamily="18" charset="0"/>
              </a:rPr>
              <a:t>Фотографии проекта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" b="4761"/>
          <a:stretch/>
        </p:blipFill>
        <p:spPr>
          <a:xfrm>
            <a:off x="467544" y="1052736"/>
            <a:ext cx="3744416" cy="2337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08"/>
          <a:stretch/>
        </p:blipFill>
        <p:spPr>
          <a:xfrm>
            <a:off x="4355976" y="1052736"/>
            <a:ext cx="3960440" cy="2337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0" t="7430" r="52017" b="16828"/>
          <a:stretch/>
        </p:blipFill>
        <p:spPr>
          <a:xfrm rot="5400000">
            <a:off x="1105329" y="2935231"/>
            <a:ext cx="2468846" cy="37444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1" t="21556" r="8811" b="29900"/>
          <a:stretch/>
        </p:blipFill>
        <p:spPr>
          <a:xfrm>
            <a:off x="4434938" y="3573014"/>
            <a:ext cx="3881478" cy="318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9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56207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1Isadora M Bold" pitchFamily="18" charset="0"/>
              </a:rPr>
              <a:t>Участники 2017г, 2018г.</a:t>
            </a:r>
            <a:endParaRPr lang="ru-RU" dirty="0">
              <a:solidFill>
                <a:srgbClr val="FF0000"/>
              </a:solidFill>
              <a:latin typeface="1Isadora M Bold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068960"/>
            <a:ext cx="7467600" cy="38189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5" b="4621"/>
          <a:stretch/>
        </p:blipFill>
        <p:spPr>
          <a:xfrm>
            <a:off x="251520" y="1006976"/>
            <a:ext cx="5868144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33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1Isadora M Bold" pitchFamily="18" charset="0"/>
              </a:rPr>
              <a:t>МБУДО «</a:t>
            </a:r>
            <a:r>
              <a:rPr lang="ru-RU" b="1" dirty="0" smtClean="0">
                <a:solidFill>
                  <a:srgbClr val="FF0000"/>
                </a:solidFill>
                <a:latin typeface="1Isadora M Bold" pitchFamily="18" charset="0"/>
              </a:rPr>
              <a:t>Детская музыкальная школа</a:t>
            </a:r>
            <a:r>
              <a:rPr lang="ru-RU" dirty="0" smtClean="0">
                <a:solidFill>
                  <a:srgbClr val="FF0000"/>
                </a:solidFill>
                <a:latin typeface="1Isadora M Bold" pitchFamily="18" charset="0"/>
              </a:rPr>
              <a:t>»</a:t>
            </a:r>
            <a:br>
              <a:rPr lang="ru-RU" dirty="0" smtClean="0">
                <a:solidFill>
                  <a:srgbClr val="FF0000"/>
                </a:solidFill>
                <a:latin typeface="1Isadora M Bold" pitchFamily="18" charset="0"/>
              </a:rPr>
            </a:br>
            <a:r>
              <a:rPr lang="ru-RU" dirty="0" smtClean="0"/>
              <a:t> г. Лесной, Свердловская область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41"/>
          <a:stretch/>
        </p:blipFill>
        <p:spPr>
          <a:xfrm>
            <a:off x="395536" y="2060848"/>
            <a:ext cx="7920880" cy="411137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12776"/>
            <a:ext cx="4644008" cy="17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22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1Isadora M Bold" pitchFamily="18" charset="0"/>
              </a:rPr>
              <a:t>Информационная справка </a:t>
            </a:r>
            <a:endParaRPr lang="ru-RU" sz="3200" b="1" dirty="0">
              <a:solidFill>
                <a:srgbClr val="FF0000"/>
              </a:solidFill>
              <a:latin typeface="1Isadora M Bold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7992888" cy="5421216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Детская музыкальная школа является </a:t>
            </a: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культурно-образовательным центром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городского округа «Город Лесной». Она тесно сотрудничает с общеобразовательными школами города, детскими дошкольными учреждениями, городскими организациями. 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В ДМШ обучается </a:t>
            </a: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540 учащихся по 16 специальностям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: фортепиано, скрипка, домра, балалайка, гитара, баян, аккордеон, труба, тромбон, саксофон, флейта, хоровое и сольное пение, музыкальный фольклор, эстрадное пение, ударные инструменты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  В школе организована работа с музыкально одаренными детьми: реализуется программа повышенного уровня «Музыкальное исполнительство», осуществляется подготовка выпускников по программе ранней профессиональной ориентации. </a:t>
            </a:r>
          </a:p>
          <a:p>
            <a:pPr algn="just"/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Ежегодно учащиеся ДМШ становятся победителями международных, всероссийских, региональных и областных конкурсов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Среди выпускников: профессор Московской Государственной консерватории им. П. И. Чайковского, солистка Большого Театра России Лариса Рудакова (г. Москва, вокал), солистка Мариинского театра, лауреат международных конкурсов Елена </a:t>
            </a:r>
            <a:r>
              <a:rPr lang="ru-RU" sz="5600" dirty="0" err="1">
                <a:latin typeface="Times New Roman" pitchFamily="18" charset="0"/>
                <a:cs typeface="Times New Roman" pitchFamily="18" charset="0"/>
              </a:rPr>
              <a:t>Стихина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 (г. Санкт-Петербург, вокал), обладатель 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 премии Всемирного конкурса пианистов г. Цинциннати, лауреат международных конкурсов Никита Обросимов (г. Нижний Новгород, фортепиано), лауреат международных конкурсов, преподаватель Санкт-Петербургской консерватории Татьяна </a:t>
            </a:r>
            <a:r>
              <a:rPr lang="ru-RU" sz="5600" dirty="0" err="1">
                <a:latin typeface="Times New Roman" pitchFamily="18" charset="0"/>
                <a:cs typeface="Times New Roman" pitchFamily="18" charset="0"/>
              </a:rPr>
              <a:t>Брижанева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 (г. Санкт-Петербург, фортепиано) и др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Ежегодно Детская музыкальная школа проводит масштабную волонтерскую образовательную работу в качестве культурно-просветительных проектов для детей дошкольного, младшего, среднего и старшего школьного возраста, для детей с ОВЗ, для родителей с детьми и пенсионеров. Это более 50 бесплатных концертов в год, на которых присутствует свыше 4000 человек.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706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1Isadora M Bold" pitchFamily="18" charset="0"/>
              </a:rPr>
              <a:t>Проект ДМШ</a:t>
            </a:r>
            <a:br>
              <a:rPr lang="ru-RU" dirty="0" smtClean="0">
                <a:solidFill>
                  <a:srgbClr val="FF0000"/>
                </a:solidFill>
                <a:latin typeface="1Isadora M Bold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1Isadora M Bold" pitchFamily="18" charset="0"/>
              </a:rPr>
              <a:t>«</a:t>
            </a:r>
            <a:r>
              <a:rPr lang="ru-RU" sz="4000" dirty="0" smtClean="0">
                <a:solidFill>
                  <a:srgbClr val="FF0000"/>
                </a:solidFill>
                <a:latin typeface="1Isadora M Bold" pitchFamily="18" charset="0"/>
              </a:rPr>
              <a:t>Музицируем семьей!»</a:t>
            </a:r>
            <a:endParaRPr lang="ru-RU" dirty="0">
              <a:solidFill>
                <a:srgbClr val="FF0000"/>
              </a:solidFill>
              <a:latin typeface="1Isadora M Bold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514116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Цель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укрепление семейных связей, как главных жизненных ценностей, средствами музыкального искусства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Задачи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проекта: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сохранение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развитие и популяризация семейных традиций, в частности семейного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музицирования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приобщение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широкого круга людей к музыкальной культуре, а также к активному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музицированию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музыкально-творческого потенциала участников семейных ансамблей;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привлечение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внимания общественности к музыкальному творчеству, в частности к семейному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музицированию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позитивных представлений о семейных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ценностях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7847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467600" cy="79208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1Isadora M Bold" pitchFamily="18" charset="0"/>
              </a:rPr>
              <a:t>Ссылки на электронные ресурсы</a:t>
            </a:r>
            <a:endParaRPr lang="ru-RU" dirty="0">
              <a:solidFill>
                <a:srgbClr val="FF0000"/>
              </a:solidFill>
              <a:latin typeface="1Isadora M Bold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064896" cy="52051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Видео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</a:p>
          <a:p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ru-RU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://www.youtube.com/watch?v=vySwdySwYXw&amp;feature=youtu.be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https://www.youtube.com/watch?time_continue=4&amp;v=CKy_WHYA7ro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https://www.youtube.com/watch?v=Jirl1LWhNR4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Фотографии проекта: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5"/>
              </a:rPr>
              <a:t>https://vk.com/club106364727?z=album-106364727_252844320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6"/>
              </a:rPr>
              <a:t>https://vk.com/album-106364727_242425518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СМИ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проекте: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7"/>
              </a:rPr>
              <a:t>http://vestnik-lesnoy.ru/albion-holiday-i-magiya-otkrytij-vesennie-kanikuly-v-novom-formate/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8"/>
              </a:rPr>
              <a:t>http://дмшлесной.рф/news/muziciruem_semjoj2017/2017-04-04-233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9"/>
              </a:rPr>
              <a:t>http://tvlesnoy.ru/kontsert-muzitsiruem-semej/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403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1Isadora M Bold" pitchFamily="18" charset="0"/>
              </a:rPr>
              <a:t>Афиша проекта</a:t>
            </a:r>
            <a:endParaRPr lang="ru-RU" sz="4400" dirty="0">
              <a:solidFill>
                <a:srgbClr val="FF0000"/>
              </a:solidFill>
              <a:latin typeface="1Isadora M Bold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7139909" cy="5048139"/>
          </a:xfrm>
        </p:spPr>
      </p:pic>
    </p:spTree>
    <p:extLst>
      <p:ext uri="{BB962C8B-B14F-4D97-AF65-F5344CB8AC3E}">
        <p14:creationId xmlns:p14="http://schemas.microsoft.com/office/powerpoint/2010/main" val="1024704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1Isadora M Bold" pitchFamily="18" charset="0"/>
              </a:rPr>
              <a:t>Фотографии проекта</a:t>
            </a:r>
            <a:endParaRPr lang="ru-RU" sz="4000" dirty="0">
              <a:solidFill>
                <a:srgbClr val="FF0000"/>
              </a:solidFill>
              <a:latin typeface="1Isadora M Bold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3558075" cy="266855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24744"/>
            <a:ext cx="3467877" cy="26009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96710"/>
            <a:ext cx="3563888" cy="23604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2"/>
          <a:stretch/>
        </p:blipFill>
        <p:spPr>
          <a:xfrm>
            <a:off x="4296504" y="4133140"/>
            <a:ext cx="3683901" cy="228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45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1Isadora M Bold" pitchFamily="18" charset="0"/>
              </a:rPr>
              <a:t>Фотографии проекта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"/>
          <a:stretch/>
        </p:blipFill>
        <p:spPr>
          <a:xfrm>
            <a:off x="467544" y="1196753"/>
            <a:ext cx="3697649" cy="25922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196753"/>
            <a:ext cx="4149587" cy="2592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33056"/>
            <a:ext cx="3696410" cy="24482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8" r="4738"/>
          <a:stretch/>
        </p:blipFill>
        <p:spPr>
          <a:xfrm>
            <a:off x="4283968" y="3933056"/>
            <a:ext cx="4149587" cy="242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84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1Isadora M Bold" pitchFamily="18" charset="0"/>
              </a:rPr>
              <a:t>Фотографии проекта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83627"/>
            <a:ext cx="3550300" cy="48736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7" b="11255"/>
          <a:stretch/>
        </p:blipFill>
        <p:spPr>
          <a:xfrm>
            <a:off x="4427984" y="1097280"/>
            <a:ext cx="3923928" cy="24231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1" r="9118" b="10502"/>
          <a:stretch/>
        </p:blipFill>
        <p:spPr>
          <a:xfrm>
            <a:off x="4427983" y="3771488"/>
            <a:ext cx="3923929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325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</TotalTime>
  <Words>183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 Музицируем семьей!</vt:lpstr>
      <vt:lpstr>МБУДО «Детская музыкальная школа»  г. Лесной, Свердловская область</vt:lpstr>
      <vt:lpstr>Информационная справка </vt:lpstr>
      <vt:lpstr>Проект ДМШ «Музицируем семьей!»</vt:lpstr>
      <vt:lpstr>Ссылки на электронные ресурсы</vt:lpstr>
      <vt:lpstr>Афиша проекта</vt:lpstr>
      <vt:lpstr>Фотографии проекта</vt:lpstr>
      <vt:lpstr>Фотографии проекта</vt:lpstr>
      <vt:lpstr>Фотографии проекта</vt:lpstr>
      <vt:lpstr>Фотографии проекта</vt:lpstr>
      <vt:lpstr>Участники 2017г, 2018г.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Музицируем семьей!</dc:title>
  <dc:creator>Admin</dc:creator>
  <cp:lastModifiedBy>Admin</cp:lastModifiedBy>
  <cp:revision>2</cp:revision>
  <dcterms:created xsi:type="dcterms:W3CDTF">2018-06-12T19:38:11Z</dcterms:created>
  <dcterms:modified xsi:type="dcterms:W3CDTF">2018-06-12T20:21:35Z</dcterms:modified>
</cp:coreProperties>
</file>