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76" r:id="rId11"/>
    <p:sldId id="273" r:id="rId12"/>
    <p:sldId id="274" r:id="rId13"/>
    <p:sldId id="264" r:id="rId14"/>
    <p:sldId id="265" r:id="rId15"/>
    <p:sldId id="266" r:id="rId16"/>
    <p:sldId id="279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42;&#1062;2\Desktop\&#1051;&#1077;&#1088;&#1072;\&#1070;&#1085;&#1099;&#1081;%20&#1080;&#1079;&#1099;&#1089;&#1082;&#1072;&#1090;&#1077;&#1083;&#1100;\&#1044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42;&#1062;2\Desktop\&#1051;&#1077;&#1088;&#1072;\&#1070;&#1085;&#1099;&#1081;%20&#1080;&#1079;&#1099;&#1089;&#1082;&#1072;&#1090;&#1077;&#1083;&#1100;\&#1044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42;&#1062;2\Desktop\&#1051;&#1077;&#1088;&#1072;\&#1070;&#1085;&#1099;&#1081;%20&#1080;&#1079;&#1099;&#1089;&#1082;&#1072;&#1090;&#1077;&#1083;&#1100;\&#1044;&#1080;&#1072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2;&#1042;&#1062;2\Desktop\&#1051;&#1077;&#1088;&#1072;\&#1070;&#1085;&#1099;&#1081;%20&#1080;&#1079;&#1099;&#1089;&#1082;&#1072;&#1090;&#1077;&#1083;&#1100;\&#1044;&#1080;&#1072;&#1075;&#1088;&#1072;&#1084;&#1084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"Знаете ли Вы сказки</a:t>
            </a:r>
            <a:r>
              <a:rPr lang="ru-RU" sz="1400" baseline="0" dirty="0"/>
              <a:t>, легенды народов Ханты и Манси?"</a:t>
            </a:r>
            <a:endParaRPr lang="ru-RU" sz="1400" dirty="0"/>
          </a:p>
        </c:rich>
      </c:tx>
      <c:layout>
        <c:manualLayout>
          <c:xMode val="edge"/>
          <c:yMode val="edge"/>
          <c:x val="8.1819553805774284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7E-4D31-A334-3881D73EC1AE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solidFill>
                  <a:schemeClr val="accen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7E-4D31-A334-3881D73EC1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Лист1!$B$1:$B$2</c:f>
              <c:strCache>
                <c:ptCount val="2"/>
                <c:pt idx="0">
                  <c:v>Не знают</c:v>
                </c:pt>
                <c:pt idx="1">
                  <c:v>Знают</c:v>
                </c:pt>
              </c:strCache>
            </c:strRef>
          </c:cat>
          <c:val>
            <c:numRef>
              <c:f>Лист1!$A$1:$A$2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7E-4D31-A334-3881D73EC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374136"/>
        <c:axId val="257374528"/>
      </c:barChart>
      <c:catAx>
        <c:axId val="257374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7374528"/>
        <c:crosses val="autoZero"/>
        <c:auto val="1"/>
        <c:lblAlgn val="ctr"/>
        <c:lblOffset val="100"/>
        <c:noMultiLvlLbl val="0"/>
      </c:catAx>
      <c:valAx>
        <c:axId val="257374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37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"Хотели бы Вы сделать сами мультфильм по сказке народов Хантов и Манси?"</a:t>
            </a:r>
          </a:p>
        </c:rich>
      </c:tx>
      <c:layout>
        <c:manualLayout>
          <c:xMode val="edge"/>
          <c:yMode val="edge"/>
          <c:x val="8.4680446194225725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0A-4220-AE5B-E94151F21544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0A-4220-AE5B-E94151F21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Лист1!$B$4:$B$5</c:f>
              <c:strCache>
                <c:ptCount val="2"/>
                <c:pt idx="0">
                  <c:v>Хотели бы</c:v>
                </c:pt>
                <c:pt idx="1">
                  <c:v>Не хотели</c:v>
                </c:pt>
              </c:strCache>
            </c:strRef>
          </c:cat>
          <c:val>
            <c:numRef>
              <c:f>Лист1!$A$4:$A$5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30A-4220-AE5B-E94151F21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628072"/>
        <c:axId val="295628464"/>
      </c:barChart>
      <c:catAx>
        <c:axId val="295628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628464"/>
        <c:crosses val="autoZero"/>
        <c:auto val="1"/>
        <c:lblAlgn val="ctr"/>
        <c:lblOffset val="100"/>
        <c:noMultiLvlLbl val="0"/>
      </c:catAx>
      <c:valAx>
        <c:axId val="295628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62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"</a:t>
            </a:r>
            <a:r>
              <a:rPr lang="ru-RU" dirty="0"/>
              <a:t>Вы любите мультфильмы?</a:t>
            </a:r>
            <a:r>
              <a:rPr lang="en-US" dirty="0"/>
              <a:t>"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4A-4D87-975D-4AF9C40DB273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4A-4D87-975D-4AF9C40DB2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Лист1!$B$10:$B$11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Лист1!$A$10:$A$11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4A-4D87-975D-4AF9C40DB2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630032"/>
        <c:axId val="295628856"/>
      </c:barChart>
      <c:catAx>
        <c:axId val="295630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628856"/>
        <c:crosses val="autoZero"/>
        <c:auto val="1"/>
        <c:lblAlgn val="ctr"/>
        <c:lblOffset val="100"/>
        <c:noMultiLvlLbl val="0"/>
      </c:catAx>
      <c:valAx>
        <c:axId val="295628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63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"Интересно ли</a:t>
            </a:r>
            <a:r>
              <a:rPr lang="ru-RU" baseline="0" dirty="0"/>
              <a:t> Вам читать сказки народов Севера?"</a:t>
            </a:r>
            <a:endParaRPr lang="ru-RU" dirty="0"/>
          </a:p>
        </c:rich>
      </c:tx>
      <c:layout>
        <c:manualLayout>
          <c:xMode val="edge"/>
          <c:yMode val="edge"/>
          <c:x val="0.13187306194589773"/>
          <c:y val="3.485378770511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1B-40D5-A3CC-3256A197DEC7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1B-40D5-A3CC-3256A197D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Лист1!$B$7:$B$8</c:f>
              <c:strCache>
                <c:ptCount val="2"/>
                <c:pt idx="0">
                  <c:v>Интересно</c:v>
                </c:pt>
                <c:pt idx="1">
                  <c:v>Не интересно</c:v>
                </c:pt>
              </c:strCache>
            </c:strRef>
          </c:cat>
          <c:val>
            <c:numRef>
              <c:f>Лист1!$A$7:$A$8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1B-40D5-A3CC-3256A197D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5627288"/>
        <c:axId val="295629248"/>
      </c:barChart>
      <c:catAx>
        <c:axId val="295627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5629248"/>
        <c:crosses val="autoZero"/>
        <c:auto val="1"/>
        <c:lblAlgn val="ctr"/>
        <c:lblOffset val="100"/>
        <c:noMultiLvlLbl val="0"/>
      </c:catAx>
      <c:valAx>
        <c:axId val="295629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62728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"Понравился ли Вам мультфильм?"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05-4272-98A4-4A862D26617E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05-4272-98A4-4A862D2661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Лист1!$E$1:$E$2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Лист1!$D$1:$D$2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05-4272-98A4-4A862D2661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164000"/>
        <c:axId val="297162432"/>
      </c:barChart>
      <c:catAx>
        <c:axId val="2971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62432"/>
        <c:crosses val="autoZero"/>
        <c:auto val="1"/>
        <c:lblAlgn val="ctr"/>
        <c:lblOffset val="100"/>
        <c:noMultiLvlLbl val="0"/>
      </c:catAx>
      <c:valAx>
        <c:axId val="29716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"</a:t>
            </a:r>
            <a:r>
              <a:rPr lang="ru-RU" sz="1200" dirty="0"/>
              <a:t>Готовы ли Вы</a:t>
            </a:r>
            <a:r>
              <a:rPr lang="ru-RU" sz="1200" baseline="0" dirty="0"/>
              <a:t> прочитать сказку народов Севера, чтобы по ней сделать мультфильм?</a:t>
            </a:r>
            <a:r>
              <a:rPr lang="en-US" sz="1200" dirty="0"/>
              <a:t>"</a:t>
            </a:r>
          </a:p>
        </c:rich>
      </c:tx>
      <c:layout>
        <c:manualLayout>
          <c:xMode val="edge"/>
          <c:yMode val="edge"/>
          <c:x val="0.11869602831451895"/>
          <c:y val="1.3836331810489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14-4240-9E0E-11D0BAE8A0D0}"/>
              </c:ext>
            </c:extLst>
          </c:dPt>
          <c:dPt>
            <c:idx val="1"/>
            <c:invertIfNegative val="0"/>
            <c:bubble3D val="0"/>
            <c:spPr>
              <a:solidFill>
                <a:srgbClr val="DFAE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14-4240-9E0E-11D0BAE8A0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Лист1!$E$4:$E$5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Лист1!$D$4:$D$5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14-4240-9E0E-11D0BAE8A0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7162824"/>
        <c:axId val="297160472"/>
      </c:barChart>
      <c:catAx>
        <c:axId val="29716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60472"/>
        <c:crosses val="autoZero"/>
        <c:auto val="1"/>
        <c:lblAlgn val="ctr"/>
        <c:lblOffset val="100"/>
        <c:noMultiLvlLbl val="0"/>
      </c:catAx>
      <c:valAx>
        <c:axId val="29716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716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2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69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53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16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72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5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3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2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9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6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7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0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4C4C6-0A72-4992-AE8C-6820407F09A3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C07749-FCA4-4FF1-9E1C-0BDF758C5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49" r:id="rId12"/>
    <p:sldLayoutId id="2147484250" r:id="rId13"/>
    <p:sldLayoutId id="2147484251" r:id="rId14"/>
    <p:sldLayoutId id="2147484252" r:id="rId15"/>
    <p:sldLayoutId id="21474842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" y="2773947"/>
            <a:ext cx="6504317" cy="4163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728" y="3093301"/>
            <a:ext cx="5826719" cy="1646302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Исследовательская работа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«Мультфильм </a:t>
            </a:r>
            <a:r>
              <a:rPr lang="ru-RU" sz="3600" b="1" dirty="0"/>
              <a:t>своими руками. </a:t>
            </a:r>
            <a:br>
              <a:rPr lang="ru-RU" sz="3600" b="1" dirty="0"/>
            </a:br>
            <a:r>
              <a:rPr lang="ru-RU" sz="3600" b="1" dirty="0"/>
              <a:t>Сказки народов Севера»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3580" y="5058957"/>
            <a:ext cx="3170420" cy="1878145"/>
          </a:xfrm>
        </p:spPr>
        <p:txBody>
          <a:bodyPr>
            <a:noAutofit/>
          </a:bodyPr>
          <a:lstStyle/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Автор: Толстошеин Артём Александрович</a:t>
            </a:r>
          </a:p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Ученик 3 «б» класса</a:t>
            </a:r>
          </a:p>
          <a:p>
            <a:r>
              <a:rPr lang="ru-RU" sz="900" b="1" dirty="0" err="1" smtClean="0">
                <a:solidFill>
                  <a:schemeClr val="accent2">
                    <a:lumMod val="50000"/>
                  </a:schemeClr>
                </a:solidFill>
              </a:rPr>
              <a:t>пгт</a:t>
            </a:r>
            <a:r>
              <a:rPr lang="ru-RU" sz="9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Октябрьское</a:t>
            </a:r>
          </a:p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Руководитель: </a:t>
            </a:r>
            <a:r>
              <a:rPr lang="ru-RU" sz="900" b="1" dirty="0" err="1">
                <a:solidFill>
                  <a:schemeClr val="accent2">
                    <a:lumMod val="50000"/>
                  </a:schemeClr>
                </a:solidFill>
              </a:rPr>
              <a:t>Барихина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 Валерия Эдуардовна</a:t>
            </a:r>
          </a:p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научный сотрудник</a:t>
            </a:r>
          </a:p>
          <a:p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МБУК «Музейно – выставочный центр»</a:t>
            </a:r>
          </a:p>
          <a:p>
            <a:r>
              <a:rPr lang="ru-RU" sz="900" b="1" dirty="0" err="1">
                <a:solidFill>
                  <a:schemeClr val="accent2">
                    <a:lumMod val="50000"/>
                  </a:schemeClr>
                </a:solidFill>
              </a:rPr>
              <a:t>пгт</a:t>
            </a:r>
            <a:r>
              <a:rPr lang="ru-RU" sz="900" b="1" dirty="0">
                <a:solidFill>
                  <a:schemeClr val="accent2">
                    <a:lumMod val="50000"/>
                  </a:schemeClr>
                </a:solidFill>
              </a:rPr>
              <a:t> Октябрьское</a:t>
            </a: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200" dirty="0"/>
              <a:t> 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283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4" y="74763"/>
            <a:ext cx="706082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Этапы работы:</a:t>
            </a:r>
            <a:br>
              <a:rPr lang="ru-RU" sz="2000" b="1" dirty="0"/>
            </a:br>
            <a:r>
              <a:rPr lang="ru-RU" sz="2000" b="1" dirty="0"/>
              <a:t>2. Изучение программы по созданию анимации.</a:t>
            </a:r>
            <a:br>
              <a:rPr lang="ru-RU" sz="2000" b="1" dirty="0"/>
            </a:br>
            <a:r>
              <a:rPr lang="ru-RU" sz="2000" b="1" dirty="0" smtClean="0"/>
              <a:t>Проведение анкетирования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556" y="1050821"/>
            <a:ext cx="8252605" cy="38807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Для </a:t>
            </a:r>
            <a:r>
              <a:rPr lang="ru-RU" dirty="0"/>
              <a:t>того чтобы действительно узнать, будет ли интересно моим знакомым и друзьям, и другим ребятам делать мультфильмы, подтвердить это наглядно и статистически, я решил провести опрос. Для этого я составил подходящие вопросы и с помощью руководителя напечатал их в программе </a:t>
            </a:r>
            <a:r>
              <a:rPr lang="en-US" dirty="0"/>
              <a:t>Word</a:t>
            </a:r>
            <a:r>
              <a:rPr lang="ru-RU" dirty="0"/>
              <a:t>, а затем окончательный вариант раздал своим </a:t>
            </a:r>
            <a:r>
              <a:rPr lang="ru-RU" dirty="0" smtClean="0"/>
              <a:t>знакомым, друзьям и одноклассникам.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6" y="2991208"/>
            <a:ext cx="3338423" cy="2503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3338" r="12795" b="-1113"/>
          <a:stretch/>
        </p:blipFill>
        <p:spPr>
          <a:xfrm>
            <a:off x="4745963" y="2991208"/>
            <a:ext cx="3552648" cy="254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2" y="4417199"/>
            <a:ext cx="4037162" cy="22709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69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032" y="112144"/>
            <a:ext cx="6170762" cy="828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работы:</a:t>
            </a:r>
            <a:br>
              <a:rPr lang="ru-RU" dirty="0"/>
            </a:br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935" y="1492370"/>
            <a:ext cx="86350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Всего было заполнено </a:t>
            </a:r>
            <a:r>
              <a:rPr lang="ru-RU" sz="1400" u="sng" dirty="0"/>
              <a:t>25 анкет</a:t>
            </a:r>
            <a:r>
              <a:rPr lang="ru-RU" sz="1400" dirty="0"/>
              <a:t>. Когда опрос был закончен, мы с руководителем посчитали все ответы, и руководитель помог мне перевести все подсчёты в проценты, а затем мы вместе на основе наших данных построили диаграммы в программе </a:t>
            </a:r>
            <a:r>
              <a:rPr lang="en-US" sz="1400" dirty="0"/>
              <a:t>Excel</a:t>
            </a:r>
            <a:r>
              <a:rPr lang="ru-RU" sz="1400" dirty="0"/>
              <a:t>, чтобы результаты были более наглядными и интересными. 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31914458"/>
              </p:ext>
            </p:extLst>
          </p:nvPr>
        </p:nvGraphicFramePr>
        <p:xfrm>
          <a:off x="215660" y="2999521"/>
          <a:ext cx="4218317" cy="295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7645709"/>
              </p:ext>
            </p:extLst>
          </p:nvPr>
        </p:nvGraphicFramePr>
        <p:xfrm>
          <a:off x="4727276" y="2999521"/>
          <a:ext cx="4278701" cy="295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24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697" y="249490"/>
            <a:ext cx="6347713" cy="1320800"/>
          </a:xfrm>
        </p:spPr>
        <p:txBody>
          <a:bodyPr/>
          <a:lstStyle/>
          <a:p>
            <a:r>
              <a:rPr lang="ru-RU" dirty="0"/>
              <a:t>Этапы работы:</a:t>
            </a:r>
            <a:br>
              <a:rPr lang="ru-RU" dirty="0"/>
            </a:br>
            <a:r>
              <a:rPr lang="ru-RU" dirty="0"/>
              <a:t>Анкетирование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742059"/>
              </p:ext>
            </p:extLst>
          </p:nvPr>
        </p:nvGraphicFramePr>
        <p:xfrm>
          <a:off x="293298" y="1671608"/>
          <a:ext cx="4054415" cy="288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507637"/>
              </p:ext>
            </p:extLst>
          </p:nvPr>
        </p:nvGraphicFramePr>
        <p:xfrm>
          <a:off x="4567687" y="1671607"/>
          <a:ext cx="4416723" cy="288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3298" y="4826675"/>
            <a:ext cx="85487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Проанализировав все результаты, я сделал следующие выводы:</a:t>
            </a:r>
          </a:p>
          <a:p>
            <a:r>
              <a:rPr lang="ru-RU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Большинство ребят (52%) не знают ни одной сказки народов Севера. Некоторые из них хотели бы их почитать в будущем, некоторые нет;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80% из всех опрошенных хотели бы сами сделать мультфильм по сказке народов Ханты и Манси и для этого готовы читать национальные сказки.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5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2272" y="152399"/>
            <a:ext cx="7576869" cy="14866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Этапы работы:</a:t>
            </a:r>
            <a:br>
              <a:rPr lang="ru-RU" sz="2400" b="1" dirty="0"/>
            </a:br>
            <a:r>
              <a:rPr lang="ru-RU" sz="2400" b="1" dirty="0" smtClean="0"/>
              <a:t>2. </a:t>
            </a:r>
            <a:r>
              <a:rPr lang="ru-RU" sz="2400" b="1" dirty="0"/>
              <a:t>Изучение программы по созданию </a:t>
            </a:r>
            <a:r>
              <a:rPr lang="ru-RU" sz="2400" b="1" dirty="0" smtClean="0"/>
              <a:t>анимации.</a:t>
            </a:r>
            <a:br>
              <a:rPr lang="ru-RU" sz="2400" b="1" dirty="0" smtClean="0"/>
            </a:br>
            <a:r>
              <a:rPr lang="ru-RU" sz="2400" b="1" dirty="0" smtClean="0"/>
              <a:t>Создание мультфильма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13" y="1492370"/>
            <a:ext cx="6809119" cy="53656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По своим функциям все программы делятся на:</a:t>
            </a:r>
          </a:p>
          <a:p>
            <a:r>
              <a:rPr lang="ru-RU" dirty="0"/>
              <a:t>Программы – редакторы с прорисовкой персонажей и сюжетов. Например, «</a:t>
            </a:r>
            <a:r>
              <a:rPr lang="ru-RU" dirty="0" err="1"/>
              <a:t>Мультатор</a:t>
            </a:r>
            <a:r>
              <a:rPr lang="ru-RU" dirty="0"/>
              <a:t>», «</a:t>
            </a:r>
            <a:r>
              <a:rPr lang="ru-RU" dirty="0" err="1"/>
              <a:t>ОpenCanvas</a:t>
            </a:r>
            <a:r>
              <a:rPr lang="ru-RU" dirty="0"/>
              <a:t>», «</a:t>
            </a:r>
            <a:r>
              <a:rPr lang="en-US" dirty="0"/>
              <a:t>MODO</a:t>
            </a:r>
            <a:r>
              <a:rPr lang="ru-RU" dirty="0"/>
              <a:t>» и другие;</a:t>
            </a:r>
          </a:p>
          <a:p>
            <a:pPr lvl="0"/>
            <a:r>
              <a:rPr lang="ru-RU" dirty="0"/>
              <a:t> Программы для создания анимационных роликов отдельными кадрами. То есть создание декораций и персонажей не на компьютере, а своими руками (пластилиновая анимация, перекладывание предметов, объемная анимация, рисуночная), каждая сцена воссоздаётся отдельно, затем фотографируется и подгружается на компьютер, из этих кадров и создаётся мультфильм в редакторе. Примеры программ: «</a:t>
            </a:r>
            <a:r>
              <a:rPr lang="ru-RU" dirty="0" err="1"/>
              <a:t>МультиПульти</a:t>
            </a:r>
            <a:r>
              <a:rPr lang="ru-RU" dirty="0"/>
              <a:t>», «</a:t>
            </a:r>
            <a:r>
              <a:rPr lang="ru-RU" dirty="0" err="1"/>
              <a:t>Stykz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Программы – многопрофильные, в которые можно загружать и свои файлы и, что самое главное, использовать файлы, которые находятся встроенной библиотеке приложений. Чаще всего это различные анимированные декорации и персонажи. К ним относят программы: «</a:t>
            </a:r>
            <a:r>
              <a:rPr lang="en-US" dirty="0" err="1"/>
              <a:t>Animatron</a:t>
            </a:r>
            <a:r>
              <a:rPr lang="ru-RU" dirty="0"/>
              <a:t>», «</a:t>
            </a:r>
            <a:r>
              <a:rPr lang="en-US" dirty="0"/>
              <a:t>Animaker</a:t>
            </a:r>
            <a:r>
              <a:rPr lang="ru-RU" dirty="0"/>
              <a:t>» и другие.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6" y="1908668"/>
            <a:ext cx="1398956" cy="5863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86" y="2902120"/>
            <a:ext cx="1401267" cy="1511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11178" b="-806"/>
          <a:stretch/>
        </p:blipFill>
        <p:spPr>
          <a:xfrm>
            <a:off x="6901132" y="4976827"/>
            <a:ext cx="2173857" cy="1362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4699" y="25880"/>
            <a:ext cx="8137586" cy="117606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Этапы работы:</a:t>
            </a:r>
            <a:br>
              <a:rPr lang="ru-RU" sz="2000" b="1" dirty="0"/>
            </a:br>
            <a:r>
              <a:rPr lang="ru-RU" sz="2000" b="1" dirty="0"/>
              <a:t>2. Изучение программы по созданию анимации.</a:t>
            </a:r>
            <a:br>
              <a:rPr lang="ru-RU" sz="2000" b="1" dirty="0"/>
            </a:br>
            <a:r>
              <a:rPr lang="ru-RU" sz="2000" b="1" dirty="0"/>
              <a:t>Создание мультфильма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1250831"/>
            <a:ext cx="8695426" cy="46611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Попробовав </a:t>
            </a:r>
            <a:r>
              <a:rPr lang="ru-RU" dirty="0"/>
              <a:t>поработать в разных программах, в итоге мы с руководителем решили выбрать программу - </a:t>
            </a:r>
            <a:r>
              <a:rPr lang="en-US" b="1" dirty="0" err="1"/>
              <a:t>Animatron</a:t>
            </a:r>
            <a:r>
              <a:rPr lang="ru-RU" dirty="0"/>
              <a:t> - редактор для создания анимационных роликов. Это программа наиболее проста в использовании, имеет большую библиотеку встроенных элементов и функций, а также возможность добавлять собственные </a:t>
            </a:r>
            <a:r>
              <a:rPr lang="ru-RU" dirty="0" smtClean="0"/>
              <a:t>файлы.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16" y="2280249"/>
            <a:ext cx="352425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554" y="3260783"/>
            <a:ext cx="59286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 создании мультфильма я придерживался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следующего </a:t>
            </a:r>
            <a:r>
              <a:rPr lang="ru-RU" sz="1600" b="1" dirty="0"/>
              <a:t>алгоритма</a:t>
            </a:r>
            <a:r>
              <a:rPr lang="ru-RU" sz="1600" b="1" dirty="0" smtClean="0"/>
              <a:t>:</a:t>
            </a:r>
          </a:p>
          <a:p>
            <a:pPr algn="ctr"/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Подбор подходящих по содержанию декораций;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Создание сцены с названием и окончанием мультфильма;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Подбор главных героев для каждого нового поворота сюжета;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Добавление второстепенных фоновых элементов, чтобы оживить кадр;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Добавление текста, музыки или озвучки по мере необходимости;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Просмотр и корректировка нужных моментов</a:t>
            </a:r>
          </a:p>
        </p:txBody>
      </p:sp>
    </p:spTree>
    <p:extLst>
      <p:ext uri="{BB962C8B-B14F-4D97-AF65-F5344CB8AC3E}">
        <p14:creationId xmlns:p14="http://schemas.microsoft.com/office/powerpoint/2010/main" val="12457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385"/>
            <a:ext cx="8307237" cy="17664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Этапы работы:</a:t>
            </a:r>
            <a:br>
              <a:rPr lang="ru-RU" sz="2000" b="1" dirty="0"/>
            </a:br>
            <a:r>
              <a:rPr lang="ru-RU" sz="2000" b="1" dirty="0"/>
              <a:t>2. Изучение программы по созданию анимации.</a:t>
            </a:r>
            <a:br>
              <a:rPr lang="ru-RU" sz="2000" b="1" dirty="0"/>
            </a:br>
            <a:r>
              <a:rPr lang="ru-RU" sz="2000" b="1" dirty="0"/>
              <a:t>Создание мультфильма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5" y="1332452"/>
            <a:ext cx="3085073" cy="3871537"/>
          </a:xfr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72" y="1332453"/>
            <a:ext cx="3193498" cy="3871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89780" y="5203990"/>
            <a:ext cx="8764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804" y="5653950"/>
            <a:ext cx="8626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Для каждой сцены я сам подирал подходящие декорации, </a:t>
            </a:r>
          </a:p>
          <a:p>
            <a:r>
              <a:rPr lang="ru-RU" dirty="0" smtClean="0"/>
              <a:t>располагали главные действующие лица, писали текст, подставляли музыку, </a:t>
            </a:r>
          </a:p>
          <a:p>
            <a:r>
              <a:rPr lang="ru-RU" dirty="0" smtClean="0"/>
              <a:t>а в конце исправляли все недоработки и неточности.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788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59" y="129396"/>
            <a:ext cx="6448354" cy="150962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Этапы работы:</a:t>
            </a:r>
            <a:br>
              <a:rPr lang="ru-RU" sz="2000" dirty="0" smtClean="0"/>
            </a:br>
            <a:r>
              <a:rPr lang="ru-RU" sz="2000" b="1" dirty="0"/>
              <a:t>Заключительное анкетирование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4747494"/>
              </p:ext>
            </p:extLst>
          </p:nvPr>
        </p:nvGraphicFramePr>
        <p:xfrm>
          <a:off x="54801" y="2086736"/>
          <a:ext cx="4420483" cy="274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12509699"/>
              </p:ext>
            </p:extLst>
          </p:nvPr>
        </p:nvGraphicFramePr>
        <p:xfrm>
          <a:off x="4724567" y="2086736"/>
          <a:ext cx="4186686" cy="2753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279" y="1052594"/>
            <a:ext cx="76065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Заключительное анкетирование состояло из двух вопросов: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Понравился ли Вам мультфильм?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/>
              <a:t>Готовы ли Вы прочитать сказку народов Севера, чтобы по ней сделать мультфильм?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279" y="5128467"/>
            <a:ext cx="8651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 подсчитанным голосам и построенным графикам я сделал вывод, что большей части ребят (98%) понравился мой мультфильм и чуть меньшая часть (93%) готова познакомиться со сказками народов Севера, чтобы сделать свой собственный мультфильм.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4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00641"/>
            <a:ext cx="6347713" cy="701615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1652"/>
            <a:ext cx="9023230" cy="6814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Результатом </a:t>
            </a:r>
            <a:r>
              <a:rPr lang="ru-RU" b="1" dirty="0"/>
              <a:t>выполненных работ стали следующие выводы и утверждения:</a:t>
            </a:r>
          </a:p>
          <a:p>
            <a:pPr lvl="0"/>
            <a:r>
              <a:rPr lang="ru-RU" dirty="0"/>
              <a:t>Познакомившись со сказками народов Севера, я выяснил, что существует очень много различных книг со сказками народов ханты и манси на разные темы, которые могут понравится и девочкам, и мальчикам;</a:t>
            </a:r>
          </a:p>
          <a:p>
            <a:pPr lvl="0"/>
            <a:r>
              <a:rPr lang="ru-RU" dirty="0"/>
              <a:t>Благодаря проведённому анкетированию, я сделал вывод, что большинство ребят (52%) не знают ни одной сказки народов Севера и 80% из всех опрошенных хотели бы сами сделать мультфильм по сказке народов Ханты и Манси и для этого готовы читать национальные сказки;</a:t>
            </a:r>
          </a:p>
          <a:p>
            <a:pPr lvl="0"/>
            <a:r>
              <a:rPr lang="ru-RU" dirty="0"/>
              <a:t>Работа в программе </a:t>
            </a:r>
            <a:r>
              <a:rPr lang="en-US" dirty="0" err="1"/>
              <a:t>Animatron</a:t>
            </a:r>
            <a:r>
              <a:rPr lang="en-US" dirty="0"/>
              <a:t> </a:t>
            </a:r>
            <a:r>
              <a:rPr lang="ru-RU" dirty="0"/>
              <a:t>была не очень сложной, но затруднение вызвали платные функции, например, сохранение мультфильма и добавление музыки. Для того чтобы воспользоваться этими функциями, нам пришлось приобрести платную </a:t>
            </a:r>
            <a:r>
              <a:rPr lang="ru-RU" dirty="0" smtClean="0"/>
              <a:t>подписку;  </a:t>
            </a:r>
            <a:endParaRPr lang="ru-RU" dirty="0"/>
          </a:p>
          <a:p>
            <a:pPr lvl="0"/>
            <a:r>
              <a:rPr lang="ru-RU" dirty="0"/>
              <a:t>Показав готовый мультфильм всем желающим, я провёл заключительное анкетирования из которого выяснил, что большей части ребят (98%) понравился мой мультфильм и чуть меньшая часть (93%) готова познакомиться со сказками народов Севера, чтобы сделать свой собственный мультфильм.</a:t>
            </a:r>
          </a:p>
          <a:p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06888"/>
            <a:ext cx="9213011" cy="6063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C000"/>
                </a:solidFill>
              </a:rPr>
              <a:t>Спасибо за внимание!</a:t>
            </a:r>
            <a:endParaRPr lang="ru-RU" sz="6600" b="1" dirty="0">
              <a:solidFill>
                <a:srgbClr val="FFC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6389" l="0" r="95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51" y="-46847"/>
            <a:ext cx="8676625" cy="6507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51667" l="7917" r="27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785">
            <a:off x="-588753" y="662007"/>
            <a:ext cx="8450735" cy="63380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42083" l="48542" r="7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62" y="-307730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22" b="55278" l="72188" r="97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9" y="-3077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2528"/>
            <a:ext cx="8187770" cy="14455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Экспонаты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музейно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– выставочного центра в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Октябрьское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" y="1148533"/>
            <a:ext cx="3473136" cy="5651970"/>
          </a:xfrm>
        </p:spPr>
      </p:pic>
      <p:sp>
        <p:nvSpPr>
          <p:cNvPr id="11" name="TextBox 10"/>
          <p:cNvSpPr txBox="1"/>
          <p:nvPr/>
        </p:nvSpPr>
        <p:spPr>
          <a:xfrm>
            <a:off x="4235570" y="3605186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Экспозиция «Хантыйский быт»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6558" y="1725283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«Быт и культура народов Ханты»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97879" y="573656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«Панорама р. Обь»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47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07" b="97810" l="28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49" t="4296" r="8506" b="-4296"/>
          <a:stretch/>
        </p:blipFill>
        <p:spPr>
          <a:xfrm>
            <a:off x="5865243" y="4470670"/>
            <a:ext cx="4953000" cy="2609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10" y="204158"/>
            <a:ext cx="6347713" cy="917275"/>
          </a:xfrm>
        </p:spPr>
        <p:txBody>
          <a:bodyPr/>
          <a:lstStyle/>
          <a:p>
            <a:pPr algn="ctr"/>
            <a:r>
              <a:rPr lang="ru-RU" dirty="0" smtClean="0"/>
              <a:t>О чём эта работа?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637" y="1000662"/>
            <a:ext cx="8842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Проблемой данного научного исследования является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отсутствие интереса к народному творчеству и жизни коренных малочисленных народов севера, которые живут на территории Октябрьского района.</a:t>
            </a:r>
          </a:p>
          <a:p>
            <a:pPr indent="44958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 создать мультфильм по мотивам сказки народов ханты, для того чтобы вызвать интерес ребят к чтению сказок </a:t>
            </a:r>
          </a:p>
          <a:p>
            <a:pPr indent="44958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работы: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ознакомиться со сказками и историей происхождения сказок народов Севера;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провести анкетирование, сделать выводы;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изучить программы по созданию мультфильмов онлайн;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собственный мультфильм по мотивам сказки «Как у бурундука спина полосатой стала»</a:t>
            </a:r>
          </a:p>
          <a:p>
            <a:pPr indent="450215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готовый мультфильм показать своим одноклассникам и друзьям.</a:t>
            </a:r>
          </a:p>
          <a:p>
            <a:pPr indent="449580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предполагаю, что созданный мной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 вызвать интерес школьников к сказкам,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мифам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легендам коренных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Севера. </a:t>
            </a:r>
          </a:p>
        </p:txBody>
      </p:sp>
    </p:spTree>
    <p:extLst>
      <p:ext uri="{BB962C8B-B14F-4D97-AF65-F5344CB8AC3E}">
        <p14:creationId xmlns:p14="http://schemas.microsoft.com/office/powerpoint/2010/main" val="20469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61" y="126520"/>
            <a:ext cx="71282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Сказки в жизни коренных народов Севера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61" y="1306574"/>
            <a:ext cx="8773840" cy="51546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Устное </a:t>
            </a:r>
            <a:r>
              <a:rPr lang="ru-RU" dirty="0"/>
              <a:t>народное творчество ханты и манси непохоже на других, красочно, богато народной фантазией, реальностью и </a:t>
            </a:r>
            <a:r>
              <a:rPr lang="ru-RU" dirty="0" smtClean="0"/>
              <a:t>искренностью.</a:t>
            </a:r>
          </a:p>
          <a:p>
            <a:pPr marL="0" indent="0">
              <a:buNone/>
            </a:pPr>
            <a:r>
              <a:rPr lang="ru-RU" dirty="0" smtClean="0"/>
              <a:t>	Сказки </a:t>
            </a:r>
            <a:r>
              <a:rPr lang="ru-RU" dirty="0"/>
              <a:t>сказывались по поводу и по случаю. Рассказывание сказок у </a:t>
            </a:r>
            <a:r>
              <a:rPr lang="ru-RU" dirty="0" err="1"/>
              <a:t>хантов</a:t>
            </a:r>
            <a:r>
              <a:rPr lang="ru-RU" dirty="0"/>
              <a:t> происходило обычно вечером и нередко затягивалось до утра. Обычай запрещал рассказывать сказки днем, от этого могли выпасть волосы, потеряться </a:t>
            </a:r>
            <a:r>
              <a:rPr lang="ru-RU" dirty="0" smtClean="0"/>
              <a:t>память.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Рассказчик </a:t>
            </a:r>
            <a:r>
              <a:rPr lang="ru-RU" dirty="0"/>
              <a:t>садился на самое почетное место - в переднем углу и начинал свой рассказ. Женщины во время рассказа покрывали голову платком. Страшные сказки не рассказывались при маленьких детях. </a:t>
            </a:r>
            <a:r>
              <a:rPr lang="ru-RU" dirty="0" smtClean="0"/>
              <a:t>Было </a:t>
            </a:r>
            <a:r>
              <a:rPr lang="ru-RU" dirty="0"/>
              <a:t>принято, что на промысле охотник, съевший голову глухаря, сваренного в общем котле, обязан был рассказать </a:t>
            </a:r>
            <a:r>
              <a:rPr lang="ru-RU" dirty="0" smtClean="0"/>
              <a:t>сказку.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62159" r="-1509" b="-2348"/>
          <a:stretch/>
        </p:blipFill>
        <p:spPr>
          <a:xfrm>
            <a:off x="-129397" y="6107501"/>
            <a:ext cx="9575321" cy="842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3" b="95900" l="5566" r="94794">
                        <a14:foregroundMark x1="29084" y1="3387" x2="29084" y2="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489" t="-10193" r="-39353" b="-45828"/>
          <a:stretch/>
        </p:blipFill>
        <p:spPr>
          <a:xfrm>
            <a:off x="6340415" y="4245425"/>
            <a:ext cx="3505469" cy="358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060"/>
            <a:ext cx="7326703" cy="15509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Проблемы </a:t>
            </a:r>
            <a:r>
              <a:rPr lang="ru-RU" b="1" dirty="0"/>
              <a:t>сохранения фольклора коренных народов – ханты и манси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17" y="1254817"/>
            <a:ext cx="8870831" cy="425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</a:rPr>
              <a:t>Формирование любой культуры идёт веками, а исчезнуть она может в короткий срок. Изучение фольклора ханты и манси сегодня очень актуально. Эти маленькие по численности народы испытывают на себе влияние других народов, населяющих территорию ХМАО - Югры. Происходит утрата его самостоятельности и изменение его культуры. Вследствие отказа от традиционного уклада жизни в настоящее время треть обских угров не говорит совсем или едва говорит на своём языке и не помнят ни своих традицией, ни своей культуры. Поэтому сохранение и пропаганда культуры малых народов - это важная составная часть сохранения культуры в целом.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1" y="4174197"/>
            <a:ext cx="2348361" cy="2348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25686" y="3937235"/>
            <a:ext cx="56790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Учитывая, большой интерес современных школьников к компьютеру, разным компьютерным технологиям и программам. Я решил использовать одну из таких программ для привлечения внимания к сказкам народов ханты и манси. Интерес к созданию мультфильма, проработка сюжета, продумывание декораций – всё это увлекательный процесс, который меня очень заинтересовал. </a:t>
            </a:r>
          </a:p>
        </p:txBody>
      </p:sp>
    </p:spTree>
    <p:extLst>
      <p:ext uri="{BB962C8B-B14F-4D97-AF65-F5344CB8AC3E}">
        <p14:creationId xmlns:p14="http://schemas.microsoft.com/office/powerpoint/2010/main" val="19609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0" y="103517"/>
            <a:ext cx="6836543" cy="182688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Что такое анимация. Краткий обзор истории анимации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63" y="1401466"/>
            <a:ext cx="8249729" cy="514598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Анимация (</a:t>
            </a:r>
            <a:r>
              <a:rPr lang="ru-RU" b="1" dirty="0" err="1"/>
              <a:t>animation</a:t>
            </a:r>
            <a:r>
              <a:rPr lang="ru-RU" b="1" dirty="0"/>
              <a:t>) </a:t>
            </a:r>
            <a:r>
              <a:rPr lang="ru-RU" dirty="0"/>
              <a:t>- от латинского "</a:t>
            </a:r>
            <a:r>
              <a:rPr lang="ru-RU" dirty="0" err="1"/>
              <a:t>anima</a:t>
            </a:r>
            <a:r>
              <a:rPr lang="ru-RU" dirty="0"/>
              <a:t>" - душа, анимация означает одушевление или оживление.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5" y="2404094"/>
            <a:ext cx="1413898" cy="1486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25614" y="2351186"/>
            <a:ext cx="19323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Эмиль </a:t>
            </a:r>
            <a:r>
              <a:rPr lang="ru-RU" b="1" dirty="0" err="1"/>
              <a:t>Рейно</a:t>
            </a:r>
            <a:r>
              <a:rPr lang="ru-RU" b="1" dirty="0"/>
              <a:t> </a:t>
            </a:r>
            <a:r>
              <a:rPr lang="ru-RU" dirty="0"/>
              <a:t>создал и представил публике первый </a:t>
            </a:r>
            <a:r>
              <a:rPr lang="ru-RU" dirty="0" err="1" smtClean="0"/>
              <a:t>праксиноскоп</a:t>
            </a:r>
            <a:r>
              <a:rPr lang="ru-RU" dirty="0" smtClean="0"/>
              <a:t> в  1892 году</a:t>
            </a:r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347713" y="2656936"/>
            <a:ext cx="1457864" cy="67286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36" y="2111902"/>
            <a:ext cx="1804796" cy="19325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5" y="4226001"/>
            <a:ext cx="1413898" cy="2083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948906" y="4355116"/>
            <a:ext cx="2942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b="1" dirty="0"/>
              <a:t>Стюарт </a:t>
            </a:r>
            <a:r>
              <a:rPr lang="ru-RU" b="1" dirty="0" err="1"/>
              <a:t>Блэктон</a:t>
            </a:r>
            <a:endParaRPr lang="ru-RU" b="1" dirty="0"/>
          </a:p>
          <a:p>
            <a:pPr lvl="3" algn="ctr"/>
            <a:r>
              <a:rPr lang="ru-RU" dirty="0" smtClean="0"/>
              <a:t>анимировал </a:t>
            </a:r>
            <a:r>
              <a:rPr lang="ru-RU" dirty="0"/>
              <a:t>дым </a:t>
            </a:r>
            <a:r>
              <a:rPr lang="ru-RU" dirty="0" smtClean="0"/>
              <a:t>на </a:t>
            </a:r>
            <a:r>
              <a:rPr lang="ru-RU" dirty="0"/>
              <a:t>сцене в 1900 году</a:t>
            </a:r>
            <a:endParaRPr lang="ru-RU" b="1" dirty="0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4347713" y="4931390"/>
            <a:ext cx="1457864" cy="67286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8" y="4606506"/>
            <a:ext cx="2298129" cy="18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03" y="20415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анимация. Краткий обзор истории анимации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1" y="1712343"/>
            <a:ext cx="1538378" cy="2040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81481" y="1921416"/>
            <a:ext cx="2130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Винзор</a:t>
            </a:r>
            <a:r>
              <a:rPr lang="ru-RU" b="1" dirty="0"/>
              <a:t> </a:t>
            </a:r>
            <a:r>
              <a:rPr lang="ru-RU" b="1" dirty="0" err="1"/>
              <a:t>МакКей</a:t>
            </a:r>
            <a:r>
              <a:rPr lang="ru-RU" b="1" dirty="0"/>
              <a:t> </a:t>
            </a:r>
            <a:r>
              <a:rPr lang="ru-RU" dirty="0"/>
              <a:t>создал первый анимационный мультфильм в 1906 году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4341602" y="2200965"/>
            <a:ext cx="1457864" cy="67286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31" y="1461567"/>
            <a:ext cx="1801368" cy="2487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1" y="4312788"/>
            <a:ext cx="1607390" cy="2246823"/>
          </a:xfrm>
        </p:spPr>
      </p:pic>
      <p:sp>
        <p:nvSpPr>
          <p:cNvPr id="12" name="TextBox 11"/>
          <p:cNvSpPr txBox="1"/>
          <p:nvPr/>
        </p:nvSpPr>
        <p:spPr>
          <a:xfrm>
            <a:off x="2343395" y="4405147"/>
            <a:ext cx="6178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Уолт </a:t>
            </a:r>
            <a:r>
              <a:rPr lang="ru-RU" sz="1600" b="1" dirty="0" smtClean="0"/>
              <a:t>Дисней </a:t>
            </a:r>
          </a:p>
          <a:p>
            <a:r>
              <a:rPr lang="ru-RU" sz="1600" dirty="0" smtClean="0"/>
              <a:t>был </a:t>
            </a:r>
            <a:r>
              <a:rPr lang="ru-RU" sz="1600" dirty="0"/>
              <a:t>первым, </a:t>
            </a:r>
            <a:endParaRPr lang="ru-RU" sz="1600" dirty="0" smtClean="0"/>
          </a:p>
          <a:p>
            <a:r>
              <a:rPr lang="ru-RU" sz="1600" dirty="0" smtClean="0"/>
              <a:t>кто </a:t>
            </a:r>
            <a:r>
              <a:rPr lang="ru-RU" sz="1600" dirty="0"/>
              <a:t>использовал </a:t>
            </a:r>
            <a:endParaRPr lang="ru-RU" sz="1600" dirty="0" smtClean="0"/>
          </a:p>
          <a:p>
            <a:r>
              <a:rPr lang="ru-RU" sz="1600" dirty="0" smtClean="0"/>
              <a:t>звук </a:t>
            </a:r>
            <a:r>
              <a:rPr lang="ru-RU" sz="1600" dirty="0"/>
              <a:t>в анимации. </a:t>
            </a:r>
            <a:endParaRPr lang="ru-RU" sz="1600" dirty="0" smtClean="0"/>
          </a:p>
          <a:p>
            <a:r>
              <a:rPr lang="ru-RU" sz="1600" dirty="0" smtClean="0"/>
              <a:t>Дисней </a:t>
            </a:r>
            <a:r>
              <a:rPr lang="ru-RU" sz="1600" dirty="0"/>
              <a:t>также был </a:t>
            </a:r>
            <a:endParaRPr lang="ru-RU" sz="1600" dirty="0" smtClean="0"/>
          </a:p>
          <a:p>
            <a:r>
              <a:rPr lang="ru-RU" sz="1600" dirty="0" smtClean="0"/>
              <a:t>одним </a:t>
            </a:r>
            <a:r>
              <a:rPr lang="ru-RU" sz="1600" dirty="0"/>
              <a:t>из пионеров в </a:t>
            </a:r>
            <a:endParaRPr lang="ru-RU" sz="1600" dirty="0" smtClean="0"/>
          </a:p>
          <a:p>
            <a:r>
              <a:rPr lang="ru-RU" sz="1600" dirty="0" smtClean="0"/>
              <a:t>использовании цвета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smtClean="0"/>
              <a:t>анимации </a:t>
            </a:r>
            <a:endParaRPr lang="ru-RU" sz="1600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341602" y="4878433"/>
            <a:ext cx="1457864" cy="672860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92" y="4595176"/>
            <a:ext cx="2749172" cy="1443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10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6058620" cy="8310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Этапы работы:</a:t>
            </a:r>
            <a:br>
              <a:rPr lang="ru-RU" sz="2700" b="1" dirty="0" smtClean="0"/>
            </a:br>
            <a:r>
              <a:rPr lang="ru-RU" sz="2700" b="1" dirty="0" smtClean="0"/>
              <a:t>1. Выбор </a:t>
            </a:r>
            <a:r>
              <a:rPr lang="ru-RU" sz="2700" b="1" dirty="0"/>
              <a:t>сказки, проработка сюжета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49" y="3503445"/>
            <a:ext cx="2286000" cy="2552700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8740" y="1268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95" y="3503445"/>
            <a:ext cx="1941253" cy="2659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8" y="3503445"/>
            <a:ext cx="2021874" cy="2617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5001" y="1056946"/>
            <a:ext cx="8889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Я читал и изучал книги под редакторством </a:t>
            </a:r>
            <a:r>
              <a:rPr lang="ru-RU" sz="1600" dirty="0" err="1"/>
              <a:t>Винокурова</a:t>
            </a:r>
            <a:r>
              <a:rPr lang="ru-RU" sz="1600" dirty="0"/>
              <a:t> В.В. «Сказки народов севера», Е.Н. Самойлова «Сказки народов севера», И.Н. </a:t>
            </a:r>
            <a:r>
              <a:rPr lang="ru-RU" sz="1600" dirty="0" err="1"/>
              <a:t>Шесталова</a:t>
            </a:r>
            <a:r>
              <a:rPr lang="ru-RU" sz="1600" dirty="0"/>
              <a:t> «Сказки манси», И.Н. </a:t>
            </a:r>
            <a:r>
              <a:rPr lang="ru-RU" sz="1600" dirty="0" err="1"/>
              <a:t>Шесталова</a:t>
            </a:r>
            <a:r>
              <a:rPr lang="ru-RU" sz="1600" dirty="0"/>
              <a:t> «Хантыйские сказки», Е.В. </a:t>
            </a:r>
            <a:r>
              <a:rPr lang="ru-RU" sz="1600" dirty="0" err="1"/>
              <a:t>Ковган</a:t>
            </a:r>
            <a:r>
              <a:rPr lang="ru-RU" sz="1600" dirty="0"/>
              <a:t> «Сказки народов Ханты».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Основными темами сказок являются: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Сказки о животных;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Сказки о подвигах, героях;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Бытовые сказки;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Сказки о </a:t>
            </a:r>
            <a:r>
              <a:rPr lang="ru-RU" sz="1600" dirty="0" smtClean="0"/>
              <a:t>любви</a:t>
            </a:r>
            <a:endParaRPr lang="ru-RU" sz="1600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001" y="6305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5046" y="6228965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Е.В. </a:t>
            </a:r>
            <a:r>
              <a:rPr lang="ru-RU" sz="1400" dirty="0" err="1"/>
              <a:t>Ковган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Сказки народов Ханты»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0940" y="6162695"/>
            <a:ext cx="2300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err="1"/>
              <a:t>Винокурова</a:t>
            </a:r>
            <a:r>
              <a:rPr lang="ru-RU" sz="1400" dirty="0"/>
              <a:t> В.В. </a:t>
            </a:r>
            <a:endParaRPr lang="ru-RU" sz="1400" dirty="0" smtClean="0"/>
          </a:p>
          <a:p>
            <a:pPr algn="ctr"/>
            <a:r>
              <a:rPr lang="ru-RU" sz="1400" dirty="0" smtClean="0"/>
              <a:t>«</a:t>
            </a:r>
            <a:r>
              <a:rPr lang="ru-RU" sz="1400" dirty="0"/>
              <a:t>Сказки народов севера»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095" y="6162695"/>
            <a:ext cx="1941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Е.Н. Самойлова «Сказки народов севера»</a:t>
            </a:r>
          </a:p>
        </p:txBody>
      </p:sp>
    </p:spTree>
    <p:extLst>
      <p:ext uri="{BB962C8B-B14F-4D97-AF65-F5344CB8AC3E}">
        <p14:creationId xmlns:p14="http://schemas.microsoft.com/office/powerpoint/2010/main" val="9614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42" b="100000" l="10694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" b="10655"/>
          <a:stretch/>
        </p:blipFill>
        <p:spPr>
          <a:xfrm>
            <a:off x="-491705" y="2794957"/>
            <a:ext cx="4433977" cy="40630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Этапы работы:</a:t>
            </a:r>
            <a:br>
              <a:rPr lang="ru-RU" sz="2400" b="1" dirty="0"/>
            </a:br>
            <a:r>
              <a:rPr lang="ru-RU" sz="2400" b="1" dirty="0"/>
              <a:t>1. Выбор сказки, проработка сюжета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599" y="1130059"/>
            <a:ext cx="3201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Из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всех прочитанных мной сказок мне наиболее понравились следующие: («Как у бурундука спина полосатой стала», «Золотой топор», «Три мудрых слова», «Хочу не хочу»), из книги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Е.В.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Ковгана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«Сказки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народов Ханты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».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565" y="4575474"/>
            <a:ext cx="5575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Затем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из них я выбрал самую интересную и подходящую сказку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«Как у бурундука спина полосатой стала»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Она сразу же запомнилась мне и понравилась как сюжетом, там и героями. 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70" y="1130059"/>
            <a:ext cx="3562710" cy="2672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41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1786</TotalTime>
  <Words>1014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         Исследовательская работа  «Мультфильм своими руками.  Сказки народов Севера» </vt:lpstr>
      <vt:lpstr>  Экспонаты музейно – выставочного центра в  гп Октябрьское</vt:lpstr>
      <vt:lpstr>О чём эта работа?</vt:lpstr>
      <vt:lpstr>Сказки в жизни коренных народов Севера </vt:lpstr>
      <vt:lpstr>Проблемы сохранения фольклора коренных народов – ханты и манси</vt:lpstr>
      <vt:lpstr>Что такое анимация. Краткий обзор истории анимации</vt:lpstr>
      <vt:lpstr>Что такое анимация. Краткий обзор истории анимации</vt:lpstr>
      <vt:lpstr>Этапы работы: 1. Выбор сказки, проработка сюжета </vt:lpstr>
      <vt:lpstr>Этапы работы: 1. Выбор сказки, проработка сюжета</vt:lpstr>
      <vt:lpstr>Этапы работы: 2. Изучение программы по созданию анимации. Проведение анкетирования </vt:lpstr>
      <vt:lpstr>Этапы работы: Анкетирование</vt:lpstr>
      <vt:lpstr>Этапы работы: Анкетирование</vt:lpstr>
      <vt:lpstr>Этапы работы: 2. Изучение программы по созданию анимации. Создание мультфильма</vt:lpstr>
      <vt:lpstr>Этапы работы: 2. Изучение программы по созданию анимации. Создание мультфильма</vt:lpstr>
      <vt:lpstr>Этапы работы: 2. Изучение программы по созданию анимации. Создание мультфильма</vt:lpstr>
      <vt:lpstr>Этапы работы: Заключительное анкетирование 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МВЦ2</dc:creator>
  <cp:lastModifiedBy>MUSEUM</cp:lastModifiedBy>
  <cp:revision>110</cp:revision>
  <dcterms:created xsi:type="dcterms:W3CDTF">2018-01-17T10:50:13Z</dcterms:created>
  <dcterms:modified xsi:type="dcterms:W3CDTF">2018-07-31T09:02:07Z</dcterms:modified>
</cp:coreProperties>
</file>