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61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Наполняемость направленностей внеурочной деятельности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Спортивная</c:v>
                </c:pt>
                <c:pt idx="1">
                  <c:v>Художественно-эстетическая</c:v>
                </c:pt>
                <c:pt idx="2">
                  <c:v>Эколого-биологическая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60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12290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8720"/>
            <a:ext cx="4500594" cy="2419069"/>
          </a:xfrm>
          <a:prstGeom prst="rect">
            <a:avLst/>
          </a:prstGeom>
          <a:noFill/>
        </p:spPr>
      </p:pic>
      <p:pic>
        <p:nvPicPr>
          <p:cNvPr id="12294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115787">
            <a:off x="-355263" y="403170"/>
            <a:ext cx="7957481" cy="4144406"/>
          </a:xfrm>
          <a:prstGeom prst="rect">
            <a:avLst/>
          </a:prstGeom>
          <a:noFill/>
        </p:spPr>
      </p:pic>
      <p:pic>
        <p:nvPicPr>
          <p:cNvPr id="12302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8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115787">
            <a:off x="-641016" y="331732"/>
            <a:ext cx="7957481" cy="4144406"/>
          </a:xfrm>
          <a:prstGeom prst="rect">
            <a:avLst/>
          </a:prstGeom>
          <a:noFill/>
        </p:spPr>
      </p:pic>
      <p:pic>
        <p:nvPicPr>
          <p:cNvPr id="9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l="74688"/>
          <a:stretch>
            <a:fillRect/>
          </a:stretch>
        </p:blipFill>
        <p:spPr bwMode="auto">
          <a:xfrm>
            <a:off x="7358082" y="1857364"/>
            <a:ext cx="1643074" cy="48684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7893"/>
            <a:ext cx="3571900" cy="1919896"/>
          </a:xfrm>
          <a:prstGeom prst="rect">
            <a:avLst/>
          </a:prstGeom>
          <a:noFill/>
        </p:spPr>
      </p:pic>
      <p:pic>
        <p:nvPicPr>
          <p:cNvPr id="9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702140">
            <a:off x="3804111" y="429292"/>
            <a:ext cx="5890116" cy="3067684"/>
          </a:xfrm>
          <a:prstGeom prst="rect">
            <a:avLst/>
          </a:prstGeom>
          <a:noFill/>
        </p:spPr>
      </p:pic>
      <p:pic>
        <p:nvPicPr>
          <p:cNvPr id="10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t="-1190" r="84822"/>
          <a:stretch>
            <a:fillRect/>
          </a:stretch>
        </p:blipFill>
        <p:spPr bwMode="auto">
          <a:xfrm>
            <a:off x="214282" y="214290"/>
            <a:ext cx="985822" cy="4929222"/>
          </a:xfrm>
          <a:prstGeom prst="rect">
            <a:avLst/>
          </a:prstGeom>
          <a:noFill/>
        </p:spPr>
      </p:pic>
      <p:pic>
        <p:nvPicPr>
          <p:cNvPr id="11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l="12500" r="26562" b="80208"/>
          <a:stretch>
            <a:fillRect/>
          </a:stretch>
        </p:blipFill>
        <p:spPr bwMode="auto">
          <a:xfrm>
            <a:off x="928661" y="214290"/>
            <a:ext cx="3286149" cy="8004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800" dirty="0">
                <a:solidFill>
                  <a:srgbClr val="3C1A56"/>
                </a:solidFill>
                <a:latin typeface="Comic Sans MS" panose="030F0702030302020204" pitchFamily="66" charset="0"/>
              </a:rPr>
              <a:t>Мультипликационная студия для детей с </a:t>
            </a:r>
            <a:r>
              <a:rPr lang="ru-RU" sz="4800" dirty="0" smtClean="0">
                <a:solidFill>
                  <a:srgbClr val="3C1A56"/>
                </a:solidFill>
                <a:latin typeface="Comic Sans MS" panose="030F0702030302020204" pitchFamily="66" charset="0"/>
              </a:rPr>
              <a:t>ограниченными возможностями здоровья</a:t>
            </a:r>
            <a:endParaRPr lang="ru-RU" sz="4800" dirty="0">
              <a:solidFill>
                <a:srgbClr val="3C1A56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444192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КОУ «</a:t>
            </a:r>
            <a:r>
              <a:rPr lang="ru-RU" sz="2400" b="1" i="1" dirty="0" err="1">
                <a:solidFill>
                  <a:srgbClr val="7030A0"/>
                </a:solidFill>
              </a:rPr>
              <a:t>Нововаршавская</a:t>
            </a:r>
            <a:endParaRPr lang="ru-RU" sz="2400" b="1" i="1" dirty="0">
              <a:solidFill>
                <a:srgbClr val="7030A0"/>
              </a:solidFill>
            </a:endParaRPr>
          </a:p>
          <a:p>
            <a:r>
              <a:rPr lang="ru-RU" sz="2400" b="1" i="1" dirty="0">
                <a:solidFill>
                  <a:srgbClr val="7030A0"/>
                </a:solidFill>
              </a:rPr>
              <a:t> школа-интернат</a:t>
            </a:r>
            <a:r>
              <a:rPr lang="ru-RU" sz="2400" b="1" i="1" dirty="0" smtClean="0">
                <a:solidFill>
                  <a:srgbClr val="7030A0"/>
                </a:solidFill>
              </a:rPr>
              <a:t>»</a:t>
            </a:r>
            <a:endParaRPr lang="ru-RU" sz="2400" b="1" i="1" dirty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Анатолий Вячеславович Федоров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902454" cy="3914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b="22540"/>
          <a:stretch/>
        </p:blipFill>
        <p:spPr>
          <a:xfrm>
            <a:off x="5868144" y="2547270"/>
            <a:ext cx="2902453" cy="3982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70" y="1340767"/>
            <a:ext cx="3046470" cy="4108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4641227"/>
              </p:ext>
            </p:extLst>
          </p:nvPr>
        </p:nvGraphicFramePr>
        <p:xfrm>
          <a:off x="611560" y="836712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63201"/>
              </p:ext>
            </p:extLst>
          </p:nvPr>
        </p:nvGraphicFramePr>
        <p:xfrm>
          <a:off x="539552" y="927884"/>
          <a:ext cx="8266653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5295622"/>
                <a:gridCol w="688975"/>
                <a:gridCol w="836295"/>
                <a:gridCol w="9417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Canon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EOS 4000D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Kit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18-55mm III черный фотоаппарат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29 999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29999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Карта памяти Transcend SDHC 16 Гб [TS16GSDHC6]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630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Штатив DEXP WT-330E серебристый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1199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Проектор BenQ MS506 черный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20 999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Экран для проектора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Classic Solution Crux T 203x114/9 MW-S0/B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4 399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Колонки 2.0 SVEN SPS-605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1099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Мышь проводная A4Tech OP-620D-2 серебристый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Сетевой фильтр DEXP Optimus 550 W белый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Ноутбук 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ASUS K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751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TY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069 черный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79 624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Ресурсное обеспечение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13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122</Words>
  <Application>Microsoft Office PowerPoint</Application>
  <PresentationFormat>Экран (4:3)</PresentationFormat>
  <Paragraphs>67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Екатерина</cp:lastModifiedBy>
  <cp:revision>15</cp:revision>
  <dcterms:created xsi:type="dcterms:W3CDTF">2015-06-10T14:41:28Z</dcterms:created>
  <dcterms:modified xsi:type="dcterms:W3CDTF">2018-07-28T06:34:27Z</dcterms:modified>
</cp:coreProperties>
</file>