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59" r:id="rId4"/>
    <p:sldId id="275" r:id="rId5"/>
    <p:sldId id="258" r:id="rId6"/>
    <p:sldId id="285" r:id="rId7"/>
    <p:sldId id="305" r:id="rId8"/>
    <p:sldId id="298" r:id="rId9"/>
    <p:sldId id="295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C95297B-DFD5-47B9-90B4-B0A82754D5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235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EC9CFD8-717D-4343-9D85-1444A390C9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6543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90077"/>
            <a:ext cx="6779215" cy="1498763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Многофункциональный музей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251521"/>
            <a:ext cx="4349189" cy="4425962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№31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Г.А.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Бердичевского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Новочеркасска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Ростовской области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Баштанник Наталья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Евгеньевна,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допобразования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уководитель ДОО «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Greenland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079440" cy="1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70" y="2492896"/>
            <a:ext cx="3807709" cy="35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4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808317"/>
            <a:ext cx="237807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0" y="2564904"/>
            <a:ext cx="2358430" cy="285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4" name="Picture 4" descr="120720095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1"/>
          <a:stretch>
            <a:fillRect/>
          </a:stretch>
        </p:blipFill>
        <p:spPr>
          <a:xfrm>
            <a:off x="0" y="0"/>
            <a:ext cx="2411413" cy="2408238"/>
          </a:xfrm>
        </p:spPr>
      </p:pic>
      <p:pic>
        <p:nvPicPr>
          <p:cNvPr id="148485" name="Picture 5" descr="с мамо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7488" y="1286429"/>
            <a:ext cx="3283845" cy="4105126"/>
          </a:xfrm>
        </p:spPr>
      </p:pic>
      <p:sp>
        <p:nvSpPr>
          <p:cNvPr id="148486" name="WordArt 6"/>
          <p:cNvSpPr>
            <a:spLocks noChangeArrowheads="1" noChangeShapeType="1" noTextEdit="1"/>
          </p:cNvSpPr>
          <p:nvPr/>
        </p:nvSpPr>
        <p:spPr bwMode="auto">
          <a:xfrm>
            <a:off x="686159" y="5013176"/>
            <a:ext cx="7683132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фотографии, 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используются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разрешения авторов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взяты из архива МБОУ СОШ № 31 имени Г.А. Бердичевского 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ДОО «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Greenland</a:t>
            </a:r>
            <a:endParaRPr lang="ru-RU" sz="3600" i="1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Picture 2" descr="K:\ФОТО\Гринлэнд-волонтеры\Волонтеры-фото\2015-2016 гг\Вода-флеш-моб 22.03.16\22.03.2016\отчет\IMG_12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333" y="188640"/>
            <a:ext cx="2597131" cy="251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237" y="0"/>
            <a:ext cx="14509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27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07" y="205580"/>
            <a:ext cx="4108184" cy="3081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1649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60648"/>
            <a:ext cx="4537905" cy="3403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009" y="3632423"/>
            <a:ext cx="4145153" cy="3108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71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75321"/>
            <a:ext cx="3672408" cy="936104"/>
          </a:xfrm>
        </p:spPr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496944" cy="44644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Функционирование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современного постоянно действующего многофункционального школьного музея со сменными экспозициями, который будет способствовать укоренению в школе духа толерантности, осознанию учащимися круга своего общения, своих взаимоотношений с окружающими их людьми, приобщению учащихся к материальным, культурным, духовным ценностям родного края.</a:t>
            </a:r>
          </a:p>
        </p:txBody>
      </p:sp>
      <p:pic>
        <p:nvPicPr>
          <p:cNvPr id="1026" name="Picture 2" descr="F:\150 культур Дона\4e77OcHW3q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512168" cy="10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36189"/>
            <a:ext cx="2958161" cy="22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9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042792" cy="838200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4604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Формирование действующей команды добровольцев для организации музея.</a:t>
            </a:r>
          </a:p>
          <a:p>
            <a:pPr lvl="0"/>
            <a:r>
              <a:rPr lang="ru-RU" dirty="0"/>
              <a:t> Проведение работы по сбору материала и экспонатов для музея. </a:t>
            </a:r>
          </a:p>
          <a:p>
            <a:pPr lvl="0"/>
            <a:r>
              <a:rPr lang="ru-RU" dirty="0"/>
              <a:t> Приобретение учащимися практического опыта исследовательской работы.</a:t>
            </a:r>
          </a:p>
          <a:p>
            <a:pPr lvl="0"/>
            <a:r>
              <a:rPr lang="ru-RU" dirty="0"/>
              <a:t> Подготовка лекторской группы (экскурсоводов).</a:t>
            </a:r>
          </a:p>
          <a:p>
            <a:pPr lvl="0"/>
            <a:r>
              <a:rPr lang="ru-RU" dirty="0"/>
              <a:t> Проведение цикла мероприятий среди учащихся МБОУ СОШ №31 имени Г.А. Бердичевского, направленных на формирование толерантных установок в отношении других людей в виде экскурсий «Встречают по одежке».</a:t>
            </a:r>
          </a:p>
          <a:p>
            <a:pPr lvl="0"/>
            <a:r>
              <a:rPr lang="ru-RU" dirty="0"/>
              <a:t> Разработка</a:t>
            </a:r>
            <a:r>
              <a:rPr lang="ru-RU" b="1" dirty="0"/>
              <a:t> </a:t>
            </a:r>
            <a:r>
              <a:rPr lang="ru-RU" dirty="0"/>
              <a:t>новых интерактивных экскурсий с элементами </a:t>
            </a:r>
            <a:r>
              <a:rPr lang="ru-RU" dirty="0" err="1"/>
              <a:t>квеста</a:t>
            </a:r>
            <a:r>
              <a:rPr lang="ru-RU" dirty="0"/>
              <a:t>.</a:t>
            </a:r>
          </a:p>
        </p:txBody>
      </p:sp>
      <p:pic>
        <p:nvPicPr>
          <p:cNvPr id="8194" name="Picture 2" descr="D:\рисунки_анимации\человечки\spisok-uslug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1445146" cy="11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882" y="85403"/>
            <a:ext cx="1476165" cy="101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0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482" y="3912457"/>
            <a:ext cx="3032693" cy="231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223-2.3\Desktop\Варданян Нелли_Отечество\рисунки\Untitled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478" y="187969"/>
            <a:ext cx="1017421" cy="15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714100"/>
            <a:ext cx="2983350" cy="198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6663"/>
            <a:ext cx="1691679" cy="150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2375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Условия реализации проекта</a:t>
            </a:r>
            <a:endParaRPr lang="ru-RU" dirty="0"/>
          </a:p>
        </p:txBody>
      </p:sp>
      <p:pic>
        <p:nvPicPr>
          <p:cNvPr id="11" name="Picture 2" descr="L:\Фото школа 2014-2015\ГРИНЛЭНД 14-15\волонтер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81554"/>
            <a:ext cx="2592288" cy="19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560" y="2060848"/>
            <a:ext cx="1799434" cy="3100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4289" y="1691516"/>
            <a:ext cx="151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Руководитель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223912"/>
            <a:ext cx="108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Команда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6267048"/>
            <a:ext cx="27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Методическая поддержка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508421" cy="2631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258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Информирование социума</a:t>
            </a:r>
            <a:endParaRPr lang="ru-RU" dirty="0"/>
          </a:p>
        </p:txBody>
      </p:sp>
      <p:pic>
        <p:nvPicPr>
          <p:cNvPr id="14338" name="Picture 2" descr="F:\ПРОЕКТЫ\2017-2018 угг\Я гражданин России 2018\ЯГ - музей\2018-02-26_в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745" y="4220419"/>
            <a:ext cx="3024807" cy="246234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518" y="1628800"/>
            <a:ext cx="4035425" cy="179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F:\ПРОЕКТЫ\2017-2018 угг\Я гражданин России 2018\ЯГ - музей\инстагра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7" y="3140968"/>
            <a:ext cx="4038600" cy="258873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:\ПРОЕКТЫ\2017-2018 угг\Я гражданин России 2018\ЯГ - музей\шк сайт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1322">
            <a:off x="251520" y="1628800"/>
            <a:ext cx="4038600" cy="191534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250" y="1003994"/>
            <a:ext cx="49688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463" y="1059556"/>
            <a:ext cx="46815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9025" y="3664075"/>
            <a:ext cx="2160240" cy="556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31199">
            <a:off x="2699792" y="4365104"/>
            <a:ext cx="2705335" cy="22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41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073" y="185948"/>
            <a:ext cx="4114879" cy="3086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81636"/>
            <a:ext cx="4176464" cy="3132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283968" cy="3212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28977"/>
            <a:ext cx="4266799" cy="32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029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51809"/>
            <a:ext cx="535969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Созданы тематические экскурсии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73165"/>
            <a:ext cx="3002372" cy="225177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426788" cy="1820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199" y="682893"/>
            <a:ext cx="2386042" cy="1789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623" y="2564904"/>
            <a:ext cx="2304255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878" y="4184157"/>
            <a:ext cx="3474132" cy="2605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59330"/>
            <a:ext cx="2594839" cy="1946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500" y="4356193"/>
            <a:ext cx="3244751" cy="243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912" y="2077436"/>
            <a:ext cx="2644063" cy="1983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5340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243608"/>
          </a:xfrm>
        </p:spPr>
        <p:txBody>
          <a:bodyPr>
            <a:normAutofit/>
          </a:bodyPr>
          <a:lstStyle/>
          <a:p>
            <a:r>
              <a:rPr lang="ru-RU" sz="3100" dirty="0">
                <a:effectLst/>
              </a:rPr>
              <a:t>Сотрудничество с Музеем истории завода </a:t>
            </a: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r>
              <a:rPr lang="ru-RU" sz="2200" dirty="0" smtClean="0">
                <a:effectLst/>
              </a:rPr>
              <a:t>проведение </a:t>
            </a:r>
            <a:r>
              <a:rPr lang="ru-RU" sz="2200" dirty="0">
                <a:effectLst/>
              </a:rPr>
              <a:t>совместных экскурсий и мероприятий</a:t>
            </a:r>
            <a:r>
              <a:rPr lang="ru-RU" sz="2200" dirty="0" smtClean="0">
                <a:effectLst/>
              </a:rPr>
              <a:t>.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86800" cy="37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21" y="4509120"/>
            <a:ext cx="39687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85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864</TotalTime>
  <Words>194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Многофункциональный музей </vt:lpstr>
      <vt:lpstr>Презентация PowerPoint</vt:lpstr>
      <vt:lpstr>Цель проекта </vt:lpstr>
      <vt:lpstr>Задачи проекта</vt:lpstr>
      <vt:lpstr>Условия реализации проекта</vt:lpstr>
      <vt:lpstr>Информирование социума</vt:lpstr>
      <vt:lpstr>Презентация PowerPoint</vt:lpstr>
      <vt:lpstr>Презентация PowerPoint</vt:lpstr>
      <vt:lpstr>Сотрудничество с Музеем истории завода  проведение совместных экскурсий и мероприятий.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223-2.3</dc:creator>
  <cp:lastModifiedBy>Наталья</cp:lastModifiedBy>
  <cp:revision>58</cp:revision>
  <cp:lastPrinted>2019-01-27T20:42:51Z</cp:lastPrinted>
  <dcterms:created xsi:type="dcterms:W3CDTF">2017-11-11T11:02:09Z</dcterms:created>
  <dcterms:modified xsi:type="dcterms:W3CDTF">2019-06-02T12:21:11Z</dcterms:modified>
</cp:coreProperties>
</file>