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956F2-22C3-204A-811F-6EA5059A2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EB0D58-7C83-8042-9103-70802F604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C1D4A7-7BB7-0943-A36F-3B3D49D7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F73C24-C9E3-624A-8FF3-972055BB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D8DA1-8965-E14A-907B-315D937A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1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CC167-F9E8-E345-AECE-5AA0B5FB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15F2E6-B777-D94B-AD2F-0DC0A37D3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1BADD8-CA8F-834E-AD0D-439362A2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5D72F8-EBFA-274A-A57D-393D0EBB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89C1D-6F03-674C-9F08-76EEE483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6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AB89A7-5F85-E94C-85FD-C1D54EDA4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CC47B0-D2C8-7041-9EC9-9F2065AEC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EEFEB-71E7-AB4E-BA2F-C3F78C4C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80A60-41C2-CC4C-8CE1-09A8EBA4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D971E-9D2E-CA44-B927-1AFCBE3A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2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E21CD-717C-8849-ABD6-80876AE0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1BE91B-0CEE-3947-9D71-FF531E14B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A2423-0E15-4B45-B1B2-CD3A0110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97E078-62D4-C140-897E-A4E7F45B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B37DC-B042-4248-B20E-FC404114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5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19090-9344-D34E-8EEA-6C25D827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C2AF3-DFDF-1241-A9E6-8ABFFC07C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89F345-CE41-6542-A818-BFF5EB2F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26EF2B-9F8D-2243-961A-F5DCE1F0B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F5F34D-D458-734F-8646-BD2F788F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4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7B86F-E515-4244-91F6-1FF20582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2643E-2ACA-3C43-91B0-9E6770E77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447D7-DE80-9E4C-ADBA-122CAA6BA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04B8D1-9FE4-0647-A69E-4EEF202B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6E9E71-5EFE-F443-A4EC-0D02ADB6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32C9AE-D279-D44E-A3BE-CBAF29FE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52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26876-7BC0-4641-ADD3-A6725148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9C624-7E8A-974F-99B3-B517A795F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C18C7-A5A6-C246-A730-4AC378725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7C7F6E-C90A-464E-90BA-2BCB4D4A9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19A5DA-C66D-204B-AAF2-DF858D54E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06F80D-BC3A-6A44-938D-B76D99DF9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5E90FB-A89F-B74C-8AF0-045F380E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8CF3F8-2789-CA45-8C88-384550EBF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62646-798A-514C-B25E-8B00B79A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F47065-AC7C-5648-9CC4-75746BA07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E18F9-285E-F34E-B6EA-1D90CD47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09D8F-FA5B-0946-9FDA-5D174E8A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5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5A05DC-B340-9B4F-B169-6631C0C5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14F50D-E77D-A54A-A39A-568DEEE89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27DDE4-E155-DB41-A301-D8BB8019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33D13-5BD8-A04B-8CD0-B603A141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49199-F3D8-4A49-9217-28C10922B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E26B31-FA31-844C-BC8B-15829D2B5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42A927-29FD-E746-80D9-4ECE46CA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9476B-F521-1942-9A18-7EBAD13A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5A9418-8725-9744-9D76-BE442973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19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60DDF-8609-7948-8D39-71577B10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40CAB9-81BF-534B-85DF-9BA1E698C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0E427D-4F1F-CE49-BDC6-5410C017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9226E0-4D09-784C-B9DA-25226C773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A81237-B461-6444-A258-53AD57D5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C87E99-7FC4-0246-8BC4-C1F4D9DF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7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73C34-3FFA-8A4C-8A0B-8912029CF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4EB091-9E42-0745-81CF-07A921A44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9B51E-A007-4643-83DE-280BA2FE4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72B07-1E3B-4447-8E82-1D93A13DF6C3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02698E-3F12-9541-89E8-ED860552C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CA878-C45C-5C45-BD60-7727CB41D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2C267-7729-6645-A679-7606D7C67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9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EC901-F8DD-DB44-8D0C-484A8E9EBC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D1D47D-7F84-D243-A9ED-68CFE69956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8CF7FBE-D234-104D-B3DE-D35E53C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55463"/>
            <a:ext cx="8128000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52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BC3DD-7053-5544-93EC-527303AE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У нашего проекта есть свой молодежный центр – Мы За Мир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4FF9B-4EFE-A640-9336-089BB052A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Сейчас  у нас 31 активист ,это целлеустремленные ,с открытыми сердцами и душами  настоящие альтруисты. Люди, готовые всегда прийти на помощь ближнему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AFB8F50-05B9-4048-A2E9-898BDCAC7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52" y="3429000"/>
            <a:ext cx="8128000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3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C971A-1026-5E40-AE1C-FF2633E6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D93FF01-2347-E048-AC1C-1CE04E4BE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4" y="130917"/>
            <a:ext cx="3772890" cy="374093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D7D5AB51-B26B-6047-BE5D-C45CEDF7D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47" y="4232748"/>
            <a:ext cx="3963247" cy="2490107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3394DE95-624B-AA49-A7F7-48D02E320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99" y="0"/>
            <a:ext cx="4884363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0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014B1-3EF8-C24D-8069-DF7FE33BB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A4AC45C-DFB9-CB47-A7D6-438CC5669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" y="192768"/>
            <a:ext cx="4412624" cy="435133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39B90E1-CF20-E446-A3CB-4B3316729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47" y="595965"/>
            <a:ext cx="5680731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0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E6618-11AA-7F43-8D8A-11CCFBC6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0D4A28A-0008-604A-9401-3FB6AAAE3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4" y="205138"/>
            <a:ext cx="5258365" cy="435133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94268D6-F5EA-A04C-8517-E729F04D4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3" y="819685"/>
            <a:ext cx="5258366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6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375BF-4690-B347-83A2-3FD08C52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E4D08B8-74FB-B546-B6DD-758503930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5" y="118546"/>
            <a:ext cx="5084123" cy="4351338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2B01F063-7B62-E24B-93CF-C44342B3C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44" y="2592884"/>
            <a:ext cx="4854037" cy="35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9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5C43C-BA54-9C4B-B217-4CBDCFC4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DB66B18-A341-E448-AC4D-027076831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5" y="155657"/>
            <a:ext cx="5382545" cy="435133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222C4FE-C8B7-0544-B81E-F6AED9C6F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45" y="1177361"/>
            <a:ext cx="541866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4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5EA88-3C07-8145-83EC-6B76003C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D1F62DF-47C1-1B4A-83E5-8E7474BC3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0" y="259773"/>
            <a:ext cx="5801784" cy="517498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39D02DD-4F08-5442-9FAA-87A4B4D42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76" y="2661776"/>
            <a:ext cx="5219200" cy="3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F1447-ACDB-6B4A-97E5-9296A72A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AB8AEDD-CD56-6243-964F-FAB602F89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9" y="168027"/>
            <a:ext cx="5801784" cy="435133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7426B3C-6DDD-7949-A283-703F19376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62" y="365125"/>
            <a:ext cx="4056259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6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88439-A0D4-A746-9CB8-82DF6374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EF081ED-76D0-6743-9F09-0745EA99A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05" y="173181"/>
            <a:ext cx="8339389" cy="59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7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5BB04-9D73-9446-8228-D84882B7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D162A60-1513-264A-90D5-A24D0D342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4" y="216683"/>
            <a:ext cx="5481337" cy="410317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12C9677-23AD-BC43-AB6E-4EC09ADC7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21" y="2872069"/>
            <a:ext cx="4396182" cy="32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1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02D9-9C4F-9D47-A2AA-E2ED14F7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Цель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AFBBA4-ED1C-4646-9996-76677D1ED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681" y="1788515"/>
            <a:ext cx="10515600" cy="4351338"/>
          </a:xfrm>
        </p:spPr>
        <p:txBody>
          <a:bodyPr/>
          <a:lstStyle/>
          <a:p>
            <a:pPr lvl="0"/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культуры благотворительности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воспитание молодёжи в целях развития устойчивых позитивных изменений в обществе,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экологизация жизни общества 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важнейшее - спасение жизней.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598801A-D9FC-BE45-A85B-D28206E3F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93" y="3531256"/>
            <a:ext cx="8128000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6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95C31-22E3-064A-8630-ABF5911D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r>
              <a:rPr lang="ru-RU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Принципы БОД «МЫЗАМИР»: 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Тактичность. 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Индивидуальный подход к каждому человеку, уважение к мнению, мировоззрению личности.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Открытость.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Прозрачность деятельности, отчётность перед пожертвователями, помощниками.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Ответственность.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Ответственность за свою деятельность и за решение поставленных задач. Основа решений - объективная, проверенная, полная информация.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Готовы для экспериментов и нестандартных решений.  Поиск, использование новых методов технологий в сфере благотворительности.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Команда.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Реализация   потенциала каждого члена команды, участника. Взаимопомощь внутри команды участников друг другу.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56F6D-131A-0E49-9D81-033461E29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406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BC577-B717-8849-9597-01AAA217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54" y="229053"/>
            <a:ext cx="10515600" cy="1325563"/>
          </a:xfrm>
        </p:spPr>
        <p:txBody>
          <a:bodyPr/>
          <a:lstStyle/>
          <a:p>
            <a:r>
              <a:rPr lang="ru-RU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Прекрасное чувство - осознание своей причастности к улучшению жизни общества.</a:t>
            </a:r>
            <a:endParaRPr lang="ru-R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DE2ADDE-5CFD-1B45-AE1D-78CF4EBFA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22" y="1268969"/>
            <a:ext cx="7471559" cy="58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2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ED981-D045-BD42-84D8-A13092FCE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480" y="674377"/>
            <a:ext cx="5702630" cy="2591336"/>
          </a:xfrm>
        </p:spPr>
        <p:txBody>
          <a:bodyPr/>
          <a:lstStyle/>
          <a:p>
            <a:r>
              <a:rPr lang="ru-RU"/>
              <a:t>Нашим проектом интересуются многие СМИ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8094545-AC14-5144-903B-9A4B9A8EF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03909"/>
            <a:ext cx="5076251" cy="6754091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A7AAEF1-1D00-C34F-A809-6586379AF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85" y="4473869"/>
            <a:ext cx="4379025" cy="17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41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63E12-484F-E141-A52B-53BC4633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0469" cy="933739"/>
          </a:xfrm>
        </p:spPr>
        <p:txBody>
          <a:bodyPr>
            <a:normAutofit fontScale="90000"/>
          </a:bodyPr>
          <a:lstStyle/>
          <a:p>
            <a:r>
              <a:rPr lang="ru-RU"/>
              <a:t>Председатель проекта :Мурзалиев Ильнур Равильевич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7EF4227-ECA5-4D48-A6CB-3E77F7D15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7" y="959407"/>
            <a:ext cx="6113813" cy="553346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E89A00D-6039-1C43-AE47-ADE3DCD40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" y="3726141"/>
            <a:ext cx="3194463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20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56665-0983-D640-BB16-AFEB309B1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872" y="160085"/>
            <a:ext cx="11455671" cy="1319176"/>
          </a:xfrm>
        </p:spPr>
        <p:txBody>
          <a:bodyPr/>
          <a:lstStyle/>
          <a:p>
            <a:r>
              <a:rPr lang="ru-RU"/>
              <a:t>Главный помощник председателя :Нуралиева Анара Ханатовна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2CE76FE-DEA5-054B-ABF3-8E7B0B955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306" y="984455"/>
            <a:ext cx="4723920" cy="562594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5E5FA609-247F-8D48-B144-6BD62E07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3648785"/>
            <a:ext cx="5328227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7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9373-E6E4-6943-A814-68AC688E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Руководитель молодежного сектора :Кашкарова Инара Талаповна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F22B343-457A-3B4E-AB2B-4B219A162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76" y="1675740"/>
            <a:ext cx="5247788" cy="481713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B5E7A8E-6207-BB4A-94A4-7EC0B4F45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3429000"/>
            <a:ext cx="5247788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95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C4C82-8CE4-9149-B006-7B0BBBF1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33" y="142462"/>
            <a:ext cx="10515600" cy="1325563"/>
          </a:xfrm>
        </p:spPr>
        <p:txBody>
          <a:bodyPr/>
          <a:lstStyle/>
          <a:p>
            <a:r>
              <a:rPr lang="ru-RU"/>
              <a:t>Руководитель молодежного сектора:Балмуханова Сабрина Сабыровна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0257258-13BE-084B-9398-65B3F2933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19" y="1315442"/>
            <a:ext cx="4727864" cy="540009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0BEA34D-01EB-A54E-A357-2531B5F8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4" y="3271794"/>
            <a:ext cx="5699331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523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19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Цель проекта:</vt:lpstr>
      <vt:lpstr>Принципы БОД «МЫЗАМИР»:  Тактичность.             Индивидуальный подход к каждому человеку, уважение к мнению, мировоззрению личности.   Открытость.            Прозрачность деятельности, отчётность перед пожертвователями, помощниками.   Ответственность.                       Ответственность за свою деятельность и за решение поставленных задач. Основа решений - объективная, проверенная, полная информация.   Развитие.            Готовы для экспериментов и нестандартных решений.  Поиск, использование новых методов технологий в сфере благотворительности.   Команда.            Реализация   потенциала каждого члена команды, участника. Взаимопомощь внутри команды участников друг другу.      </vt:lpstr>
      <vt:lpstr>Прекрасное чувство - осознание своей причастности к улучшению жизни общества.</vt:lpstr>
      <vt:lpstr>Нашим проектом интересуются многие СМИ</vt:lpstr>
      <vt:lpstr>Председатель проекта :Мурзалиев Ильнур Равильевич</vt:lpstr>
      <vt:lpstr>Главный помощник председателя :Нуралиева Анара Ханатовна </vt:lpstr>
      <vt:lpstr>Руководитель молодежного сектора :Кашкарова Инара Талаповна </vt:lpstr>
      <vt:lpstr>Руководитель молодежного сектора:Балмуханова Сабрина Сабыровна</vt:lpstr>
      <vt:lpstr>У нашего проекта есть свой молодежный центр – Мы За Мир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inara20001086@gmail.com</dc:creator>
  <cp:lastModifiedBy>inara20001086@gmail.com</cp:lastModifiedBy>
  <cp:revision>2</cp:revision>
  <dcterms:created xsi:type="dcterms:W3CDTF">2019-02-13T14:44:12Z</dcterms:created>
  <dcterms:modified xsi:type="dcterms:W3CDTF">2019-02-13T15:36:10Z</dcterms:modified>
</cp:coreProperties>
</file>